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</p:sldIdLst>
  <p:sldSz cy="5143500" cx="9144000"/>
  <p:notesSz cx="6858000" cy="9144000"/>
  <p:embeddedFontLst>
    <p:embeddedFont>
      <p:font typeface="Roboto Serif"/>
      <p:regular r:id="rId51"/>
      <p:bold r:id="rId52"/>
      <p:italic r:id="rId53"/>
      <p:boldItalic r:id="rId54"/>
    </p:embeddedFont>
    <p:embeddedFont>
      <p:font typeface="Arvo"/>
      <p:regular r:id="rId55"/>
      <p:bold r:id="rId56"/>
      <p:italic r:id="rId57"/>
      <p:boldItalic r:id="rId58"/>
    </p:embeddedFont>
    <p:embeddedFont>
      <p:font typeface="Didact Gothic"/>
      <p:regular r:id="rId59"/>
    </p:embeddedFont>
    <p:embeddedFont>
      <p:font typeface="Roboto Serif SemiBold"/>
      <p:regular r:id="rId60"/>
      <p:bold r:id="rId61"/>
      <p:italic r:id="rId62"/>
      <p:boldItalic r:id="rId63"/>
    </p:embeddedFont>
    <p:embeddedFont>
      <p:font typeface="Roboto Serif Medium"/>
      <p:regular r:id="rId64"/>
      <p:bold r:id="rId65"/>
      <p:italic r:id="rId66"/>
      <p:boldItalic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76">
          <p15:clr>
            <a:srgbClr val="00FF00"/>
          </p15:clr>
        </p15:guide>
        <p15:guide id="2" pos="2880">
          <p15:clr>
            <a:srgbClr val="9AA0A6"/>
          </p15:clr>
        </p15:guide>
        <p15:guide id="3" orient="horz" pos="2784">
          <p15:clr>
            <a:srgbClr val="9AA0A6"/>
          </p15:clr>
        </p15:guide>
        <p15:guide id="4" orient="horz" pos="44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76" orient="horz"/>
        <p:guide pos="2880"/>
        <p:guide pos="2784" orient="horz"/>
        <p:guide pos="44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RobotoSerifSemiBold-italic.fntdata"/><Relationship Id="rId61" Type="http://schemas.openxmlformats.org/officeDocument/2006/relationships/font" Target="fonts/RobotoSerifSemiBold-bold.fntdata"/><Relationship Id="rId20" Type="http://schemas.openxmlformats.org/officeDocument/2006/relationships/slide" Target="slides/slide15.xml"/><Relationship Id="rId64" Type="http://schemas.openxmlformats.org/officeDocument/2006/relationships/font" Target="fonts/RobotoSerifMedium-regular.fntdata"/><Relationship Id="rId63" Type="http://schemas.openxmlformats.org/officeDocument/2006/relationships/font" Target="fonts/RobotoSerifSemiBold-boldItalic.fntdata"/><Relationship Id="rId22" Type="http://schemas.openxmlformats.org/officeDocument/2006/relationships/slide" Target="slides/slide17.xml"/><Relationship Id="rId66" Type="http://schemas.openxmlformats.org/officeDocument/2006/relationships/font" Target="fonts/RobotoSerifMedium-italic.fntdata"/><Relationship Id="rId21" Type="http://schemas.openxmlformats.org/officeDocument/2006/relationships/slide" Target="slides/slide16.xml"/><Relationship Id="rId65" Type="http://schemas.openxmlformats.org/officeDocument/2006/relationships/font" Target="fonts/RobotoSerifMedium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7" Type="http://schemas.openxmlformats.org/officeDocument/2006/relationships/font" Target="fonts/RobotoSerifMedium-boldItalic.fntdata"/><Relationship Id="rId60" Type="http://schemas.openxmlformats.org/officeDocument/2006/relationships/font" Target="fonts/RobotoSerifSemiBold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obotoSerif-regular.fntdata"/><Relationship Id="rId50" Type="http://schemas.openxmlformats.org/officeDocument/2006/relationships/slide" Target="slides/slide45.xml"/><Relationship Id="rId53" Type="http://schemas.openxmlformats.org/officeDocument/2006/relationships/font" Target="fonts/RobotoSerif-italic.fntdata"/><Relationship Id="rId52" Type="http://schemas.openxmlformats.org/officeDocument/2006/relationships/font" Target="fonts/RobotoSerif-bold.fntdata"/><Relationship Id="rId11" Type="http://schemas.openxmlformats.org/officeDocument/2006/relationships/slide" Target="slides/slide6.xml"/><Relationship Id="rId55" Type="http://schemas.openxmlformats.org/officeDocument/2006/relationships/font" Target="fonts/Arvo-regular.fntdata"/><Relationship Id="rId10" Type="http://schemas.openxmlformats.org/officeDocument/2006/relationships/slide" Target="slides/slide5.xml"/><Relationship Id="rId54" Type="http://schemas.openxmlformats.org/officeDocument/2006/relationships/font" Target="fonts/RobotoSerif-boldItalic.fntdata"/><Relationship Id="rId13" Type="http://schemas.openxmlformats.org/officeDocument/2006/relationships/slide" Target="slides/slide8.xml"/><Relationship Id="rId57" Type="http://schemas.openxmlformats.org/officeDocument/2006/relationships/font" Target="fonts/Arvo-italic.fntdata"/><Relationship Id="rId12" Type="http://schemas.openxmlformats.org/officeDocument/2006/relationships/slide" Target="slides/slide7.xml"/><Relationship Id="rId56" Type="http://schemas.openxmlformats.org/officeDocument/2006/relationships/font" Target="fonts/Arvo-bold.fntdata"/><Relationship Id="rId15" Type="http://schemas.openxmlformats.org/officeDocument/2006/relationships/slide" Target="slides/slide10.xml"/><Relationship Id="rId59" Type="http://schemas.openxmlformats.org/officeDocument/2006/relationships/font" Target="fonts/DidactGothic-regular.fntdata"/><Relationship Id="rId14" Type="http://schemas.openxmlformats.org/officeDocument/2006/relationships/slide" Target="slides/slide9.xml"/><Relationship Id="rId58" Type="http://schemas.openxmlformats.org/officeDocument/2006/relationships/font" Target="fonts/Arvo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2e468b696ed_0_4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2e468b696ed_0_4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2e468b696ed_0_5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2e468b696ed_0_5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e62e9433ba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2e62e9433ba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2e62e9433ba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2e62e9433b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2e6ac3279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2e6ac3279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2e468b696ed_0_4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2e468b696ed_0_4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e468b696ed_0_4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2e468b696ed_0_4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2e59aa89635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2e59aa89635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2e59301df6c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5" name="Google Shape;675;g2e59301df6c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e6ac3279e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e6ac3279e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e468b696ed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2e468b696ed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2e5b34147dd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2e5b34147dd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2e59aa8963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2e59aa8963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e59aa89635_2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2e59aa89635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2e59aa89635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2e59aa89635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2e59aa89635_1_4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2e59aa89635_1_4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2e59aa89635_2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2e59aa89635_2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2e5da151dd0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2e5da151dd0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2e5da151dd0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2e5da151dd0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2e5da151dd0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5" name="Google Shape;785;g2e5da151dd0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2e59aa89635_2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4" name="Google Shape;794;g2e59aa89635_2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e468b696ed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2e468b696ed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2e59aa89635_2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2e59aa89635_2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2e6ac3279e3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2e6ac3279e3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2e6ac3279e3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2e6ac3279e3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2e6ac3279e3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" name="Google Shape;825;g2e6ac3279e3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2e59aa89635_2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2e59aa89635_2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e59aa89635_2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2e59aa89635_2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g2e59aa89635_2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9" name="Google Shape;849;g2e59aa89635_2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g2e6ac3279e3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4" name="Google Shape;854;g2e6ac3279e3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2e5da151dd0_2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2e5da151dd0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2e60067b5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2e60067b5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e468b696ed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e468b696ed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2e5b34147dd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2e5b34147dd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2e5da151dd0_2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2e5da151dd0_2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2e5da151dd0_2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Google Shape;928;g2e5da151dd0_2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2e5da151dd0_2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2e5da151dd0_2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2e5da151dd0_2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0" name="Google Shape;950;g2e5da151dd0_2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g2e5e62fc093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2" name="Google Shape;982;g2e5e62fc09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2e468b696ed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2e468b696ed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2e468b696ed_0_2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2e468b696ed_0_2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2e468b696ed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2e468b696ed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2e5b34147d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2e5b34147d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2e468b696ed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2e468b696ed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3479550" y="1070725"/>
            <a:ext cx="4083000" cy="25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b="0"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3479550" y="3620714"/>
            <a:ext cx="4083000" cy="47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1" name="Google Shape;11;p2"/>
          <p:cNvSpPr/>
          <p:nvPr/>
        </p:nvSpPr>
        <p:spPr>
          <a:xfrm>
            <a:off x="8193125" y="162000"/>
            <a:ext cx="1159515" cy="1075642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8329200" y="993800"/>
            <a:ext cx="639345" cy="611867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 rot="6915395">
            <a:off x="7651837" y="-282644"/>
            <a:ext cx="951204" cy="924211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7437300" y="4299655"/>
            <a:ext cx="1987350" cy="924210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/>
          <p:nvPr/>
        </p:nvSpPr>
        <p:spPr>
          <a:xfrm rot="6470614">
            <a:off x="8222741" y="3182528"/>
            <a:ext cx="1778679" cy="834832"/>
          </a:xfrm>
          <a:custGeom>
            <a:rect b="b" l="l" r="r" t="t"/>
            <a:pathLst>
              <a:path extrusionOk="0" h="12630" w="26908">
                <a:moveTo>
                  <a:pt x="2762" y="1"/>
                </a:moveTo>
                <a:cubicBezTo>
                  <a:pt x="2707" y="1"/>
                  <a:pt x="2652" y="6"/>
                  <a:pt x="2595" y="20"/>
                </a:cubicBezTo>
                <a:cubicBezTo>
                  <a:pt x="2408" y="64"/>
                  <a:pt x="2233" y="149"/>
                  <a:pt x="2040" y="185"/>
                </a:cubicBezTo>
                <a:cubicBezTo>
                  <a:pt x="1842" y="223"/>
                  <a:pt x="1634" y="212"/>
                  <a:pt x="1439" y="259"/>
                </a:cubicBezTo>
                <a:cubicBezTo>
                  <a:pt x="1204" y="315"/>
                  <a:pt x="971" y="443"/>
                  <a:pt x="574" y="863"/>
                </a:cubicBezTo>
                <a:cubicBezTo>
                  <a:pt x="592" y="1881"/>
                  <a:pt x="205" y="2849"/>
                  <a:pt x="118" y="3859"/>
                </a:cubicBezTo>
                <a:cubicBezTo>
                  <a:pt x="81" y="4292"/>
                  <a:pt x="33" y="4730"/>
                  <a:pt x="25" y="5163"/>
                </a:cubicBezTo>
                <a:cubicBezTo>
                  <a:pt x="23" y="5277"/>
                  <a:pt x="1" y="5436"/>
                  <a:pt x="24" y="5546"/>
                </a:cubicBezTo>
                <a:cubicBezTo>
                  <a:pt x="93" y="5874"/>
                  <a:pt x="632" y="6028"/>
                  <a:pt x="890" y="6175"/>
                </a:cubicBezTo>
                <a:cubicBezTo>
                  <a:pt x="1391" y="6464"/>
                  <a:pt x="1869" y="6785"/>
                  <a:pt x="2383" y="7054"/>
                </a:cubicBezTo>
                <a:cubicBezTo>
                  <a:pt x="2796" y="7268"/>
                  <a:pt x="3229" y="7434"/>
                  <a:pt x="3659" y="7613"/>
                </a:cubicBezTo>
                <a:cubicBezTo>
                  <a:pt x="4076" y="7786"/>
                  <a:pt x="4521" y="7903"/>
                  <a:pt x="4923" y="8112"/>
                </a:cubicBezTo>
                <a:cubicBezTo>
                  <a:pt x="5241" y="8277"/>
                  <a:pt x="5559" y="8436"/>
                  <a:pt x="5884" y="8588"/>
                </a:cubicBezTo>
                <a:cubicBezTo>
                  <a:pt x="6448" y="8853"/>
                  <a:pt x="7047" y="9024"/>
                  <a:pt x="7607" y="9296"/>
                </a:cubicBezTo>
                <a:cubicBezTo>
                  <a:pt x="8167" y="9567"/>
                  <a:pt x="8737" y="9726"/>
                  <a:pt x="9322" y="9926"/>
                </a:cubicBezTo>
                <a:cubicBezTo>
                  <a:pt x="9832" y="10102"/>
                  <a:pt x="10324" y="10330"/>
                  <a:pt x="10840" y="10501"/>
                </a:cubicBezTo>
                <a:cubicBezTo>
                  <a:pt x="11663" y="10774"/>
                  <a:pt x="12503" y="10957"/>
                  <a:pt x="13289" y="11333"/>
                </a:cubicBezTo>
                <a:cubicBezTo>
                  <a:pt x="13949" y="11648"/>
                  <a:pt x="14647" y="11881"/>
                  <a:pt x="15328" y="12148"/>
                </a:cubicBezTo>
                <a:cubicBezTo>
                  <a:pt x="15691" y="12292"/>
                  <a:pt x="16056" y="12425"/>
                  <a:pt x="16418" y="12573"/>
                </a:cubicBezTo>
                <a:cubicBezTo>
                  <a:pt x="16511" y="12612"/>
                  <a:pt x="16554" y="12629"/>
                  <a:pt x="16598" y="12629"/>
                </a:cubicBezTo>
                <a:cubicBezTo>
                  <a:pt x="16631" y="12629"/>
                  <a:pt x="16665" y="12620"/>
                  <a:pt x="16720" y="12602"/>
                </a:cubicBezTo>
                <a:cubicBezTo>
                  <a:pt x="16824" y="12570"/>
                  <a:pt x="16943" y="12484"/>
                  <a:pt x="17037" y="12428"/>
                </a:cubicBezTo>
                <a:cubicBezTo>
                  <a:pt x="17322" y="12261"/>
                  <a:pt x="17632" y="12219"/>
                  <a:pt x="17955" y="12172"/>
                </a:cubicBezTo>
                <a:cubicBezTo>
                  <a:pt x="19211" y="11988"/>
                  <a:pt x="20471" y="11857"/>
                  <a:pt x="21722" y="11646"/>
                </a:cubicBezTo>
                <a:cubicBezTo>
                  <a:pt x="22957" y="11438"/>
                  <a:pt x="24177" y="11152"/>
                  <a:pt x="25379" y="10804"/>
                </a:cubicBezTo>
                <a:cubicBezTo>
                  <a:pt x="25575" y="10750"/>
                  <a:pt x="25770" y="10690"/>
                  <a:pt x="25963" y="10627"/>
                </a:cubicBezTo>
                <a:cubicBezTo>
                  <a:pt x="26140" y="10583"/>
                  <a:pt x="26312" y="10525"/>
                  <a:pt x="26479" y="10453"/>
                </a:cubicBezTo>
                <a:cubicBezTo>
                  <a:pt x="26553" y="10380"/>
                  <a:pt x="26540" y="10324"/>
                  <a:pt x="26567" y="10228"/>
                </a:cubicBezTo>
                <a:cubicBezTo>
                  <a:pt x="26695" y="9783"/>
                  <a:pt x="26704" y="9281"/>
                  <a:pt x="26762" y="8817"/>
                </a:cubicBezTo>
                <a:cubicBezTo>
                  <a:pt x="26802" y="8516"/>
                  <a:pt x="26859" y="8210"/>
                  <a:pt x="26864" y="7905"/>
                </a:cubicBezTo>
                <a:cubicBezTo>
                  <a:pt x="26868" y="7712"/>
                  <a:pt x="26835" y="7530"/>
                  <a:pt x="26907" y="7344"/>
                </a:cubicBezTo>
                <a:cubicBezTo>
                  <a:pt x="25311" y="6997"/>
                  <a:pt x="23781" y="6470"/>
                  <a:pt x="22232" y="5947"/>
                </a:cubicBezTo>
                <a:cubicBezTo>
                  <a:pt x="21755" y="5786"/>
                  <a:pt x="21273" y="5665"/>
                  <a:pt x="20787" y="5530"/>
                </a:cubicBezTo>
                <a:cubicBezTo>
                  <a:pt x="20233" y="5374"/>
                  <a:pt x="19699" y="5151"/>
                  <a:pt x="19147" y="4988"/>
                </a:cubicBezTo>
                <a:cubicBezTo>
                  <a:pt x="18664" y="4844"/>
                  <a:pt x="18173" y="4755"/>
                  <a:pt x="17695" y="4592"/>
                </a:cubicBezTo>
                <a:cubicBezTo>
                  <a:pt x="17241" y="4437"/>
                  <a:pt x="16795" y="4266"/>
                  <a:pt x="16338" y="4116"/>
                </a:cubicBezTo>
                <a:cubicBezTo>
                  <a:pt x="15740" y="3921"/>
                  <a:pt x="15146" y="3650"/>
                  <a:pt x="14570" y="3402"/>
                </a:cubicBezTo>
                <a:cubicBezTo>
                  <a:pt x="14342" y="3303"/>
                  <a:pt x="14115" y="3256"/>
                  <a:pt x="13873" y="3206"/>
                </a:cubicBezTo>
                <a:cubicBezTo>
                  <a:pt x="13488" y="3127"/>
                  <a:pt x="13126" y="3004"/>
                  <a:pt x="12749" y="2888"/>
                </a:cubicBezTo>
                <a:cubicBezTo>
                  <a:pt x="12228" y="2724"/>
                  <a:pt x="11700" y="2587"/>
                  <a:pt x="11176" y="2428"/>
                </a:cubicBezTo>
                <a:cubicBezTo>
                  <a:pt x="9895" y="2038"/>
                  <a:pt x="8661" y="1531"/>
                  <a:pt x="7397" y="1098"/>
                </a:cubicBezTo>
                <a:cubicBezTo>
                  <a:pt x="6960" y="948"/>
                  <a:pt x="6522" y="831"/>
                  <a:pt x="6077" y="709"/>
                </a:cubicBezTo>
                <a:cubicBezTo>
                  <a:pt x="5646" y="591"/>
                  <a:pt x="5257" y="460"/>
                  <a:pt x="4815" y="378"/>
                </a:cubicBezTo>
                <a:cubicBezTo>
                  <a:pt x="4261" y="278"/>
                  <a:pt x="3699" y="183"/>
                  <a:pt x="3150" y="61"/>
                </a:cubicBezTo>
                <a:cubicBezTo>
                  <a:pt x="3018" y="32"/>
                  <a:pt x="2892" y="1"/>
                  <a:pt x="27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7750125" y="4116132"/>
            <a:ext cx="1218401" cy="670981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"/>
          <p:cNvSpPr txBox="1"/>
          <p:nvPr>
            <p:ph hasCustomPrompt="1" type="title"/>
          </p:nvPr>
        </p:nvSpPr>
        <p:spPr>
          <a:xfrm>
            <a:off x="1284000" y="1562272"/>
            <a:ext cx="6576000" cy="137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37" name="Google Shape;137;p11"/>
          <p:cNvSpPr txBox="1"/>
          <p:nvPr>
            <p:ph idx="1" type="subTitle"/>
          </p:nvPr>
        </p:nvSpPr>
        <p:spPr>
          <a:xfrm>
            <a:off x="1897500" y="2933878"/>
            <a:ext cx="5349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8" name="Google Shape;138;p11"/>
          <p:cNvSpPr/>
          <p:nvPr/>
        </p:nvSpPr>
        <p:spPr>
          <a:xfrm rot="-2329086">
            <a:off x="7927820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1"/>
          <p:cNvSpPr/>
          <p:nvPr/>
        </p:nvSpPr>
        <p:spPr>
          <a:xfrm rot="-1875494">
            <a:off x="7615710" y="1151132"/>
            <a:ext cx="1896839" cy="882118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1"/>
          <p:cNvSpPr/>
          <p:nvPr/>
        </p:nvSpPr>
        <p:spPr>
          <a:xfrm rot="3970591">
            <a:off x="6551845" y="435263"/>
            <a:ext cx="2182283" cy="880213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1" name="Google Shape;141;p11"/>
          <p:cNvGrpSpPr/>
          <p:nvPr/>
        </p:nvGrpSpPr>
        <p:grpSpPr>
          <a:xfrm rot="-320146">
            <a:off x="6008491" y="162095"/>
            <a:ext cx="1344339" cy="654054"/>
            <a:chOff x="5532500" y="2315200"/>
            <a:chExt cx="424925" cy="206750"/>
          </a:xfrm>
        </p:grpSpPr>
        <p:sp>
          <p:nvSpPr>
            <p:cNvPr id="142" name="Google Shape;142;p11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11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11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11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11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11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0" name="Google Shape;150;p11"/>
          <p:cNvSpPr/>
          <p:nvPr/>
        </p:nvSpPr>
        <p:spPr>
          <a:xfrm>
            <a:off x="-196112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1"/>
          <p:cNvSpPr/>
          <p:nvPr/>
        </p:nvSpPr>
        <p:spPr>
          <a:xfrm rot="2422829">
            <a:off x="-737736" y="3569057"/>
            <a:ext cx="5376711" cy="1303522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"/>
          <p:cNvSpPr/>
          <p:nvPr/>
        </p:nvSpPr>
        <p:spPr>
          <a:xfrm rot="6915379">
            <a:off x="313514" y="3719878"/>
            <a:ext cx="1199100" cy="116507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1"/>
          <p:cNvSpPr/>
          <p:nvPr/>
        </p:nvSpPr>
        <p:spPr>
          <a:xfrm>
            <a:off x="-478450" y="-124200"/>
            <a:ext cx="2375968" cy="92727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1"/>
          <p:cNvSpPr/>
          <p:nvPr/>
        </p:nvSpPr>
        <p:spPr>
          <a:xfrm rot="1404810">
            <a:off x="192968" y="326551"/>
            <a:ext cx="1456626" cy="802170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1"/>
          <p:cNvSpPr/>
          <p:nvPr/>
        </p:nvSpPr>
        <p:spPr>
          <a:xfrm>
            <a:off x="8387751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1E3D6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16">
    <p:bg>
      <p:bgPr>
        <a:solidFill>
          <a:schemeClr val="lt1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4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60" name="Google Shape;160;p14"/>
          <p:cNvSpPr txBox="1"/>
          <p:nvPr>
            <p:ph idx="1" type="subTitle"/>
          </p:nvPr>
        </p:nvSpPr>
        <p:spPr>
          <a:xfrm>
            <a:off x="1668407" y="1942495"/>
            <a:ext cx="2624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61" name="Google Shape;161;p14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62" name="Google Shape;162;p14"/>
          <p:cNvSpPr txBox="1"/>
          <p:nvPr>
            <p:ph idx="3" type="subTitle"/>
          </p:nvPr>
        </p:nvSpPr>
        <p:spPr>
          <a:xfrm>
            <a:off x="5706903" y="1942495"/>
            <a:ext cx="2624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63" name="Google Shape;163;p14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64" name="Google Shape;164;p14"/>
          <p:cNvSpPr txBox="1"/>
          <p:nvPr>
            <p:ph idx="5" type="subTitle"/>
          </p:nvPr>
        </p:nvSpPr>
        <p:spPr>
          <a:xfrm>
            <a:off x="1668407" y="3471671"/>
            <a:ext cx="2624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65" name="Google Shape;165;p14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166" name="Google Shape;166;p14"/>
          <p:cNvSpPr txBox="1"/>
          <p:nvPr>
            <p:ph idx="7" type="subTitle"/>
          </p:nvPr>
        </p:nvSpPr>
        <p:spPr>
          <a:xfrm>
            <a:off x="5706903" y="3471671"/>
            <a:ext cx="2624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67" name="Google Shape;167;p14"/>
          <p:cNvSpPr txBox="1"/>
          <p:nvPr>
            <p:ph hasCustomPrompt="1"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68" name="Google Shape;168;p14"/>
          <p:cNvSpPr txBox="1"/>
          <p:nvPr>
            <p:ph hasCustomPrompt="1"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69" name="Google Shape;169;p14"/>
          <p:cNvSpPr txBox="1"/>
          <p:nvPr>
            <p:ph hasCustomPrompt="1"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70" name="Google Shape;170;p14"/>
          <p:cNvSpPr txBox="1"/>
          <p:nvPr>
            <p:ph hasCustomPrompt="1"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71" name="Google Shape;171;p14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2" name="Google Shape;172;p14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3" name="Google Shape;173;p14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174" name="Google Shape;174;p14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2" name="Google Shape;182;p14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4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4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4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4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4"/>
          <p:cNvSpPr/>
          <p:nvPr/>
        </p:nvSpPr>
        <p:spPr>
          <a:xfrm>
            <a:off x="988963" y="4524422"/>
            <a:ext cx="382135" cy="365711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4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5"/>
          <p:cNvSpPr txBox="1"/>
          <p:nvPr>
            <p:ph type="title"/>
          </p:nvPr>
        </p:nvSpPr>
        <p:spPr>
          <a:xfrm>
            <a:off x="2601600" y="3369091"/>
            <a:ext cx="3940800" cy="53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91" name="Google Shape;191;p15"/>
          <p:cNvSpPr txBox="1"/>
          <p:nvPr>
            <p:ph idx="1" type="subTitle"/>
          </p:nvPr>
        </p:nvSpPr>
        <p:spPr>
          <a:xfrm>
            <a:off x="1226400" y="1717909"/>
            <a:ext cx="6691200" cy="147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92" name="Google Shape;192;p15"/>
          <p:cNvSpPr/>
          <p:nvPr/>
        </p:nvSpPr>
        <p:spPr>
          <a:xfrm flipH="1">
            <a:off x="7637863" y="-124201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5"/>
          <p:cNvSpPr/>
          <p:nvPr/>
        </p:nvSpPr>
        <p:spPr>
          <a:xfrm flipH="1" rot="-1404839">
            <a:off x="7845216" y="252838"/>
            <a:ext cx="1218412" cy="670979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5"/>
          <p:cNvSpPr/>
          <p:nvPr/>
        </p:nvSpPr>
        <p:spPr>
          <a:xfrm flipH="1" rot="3405673">
            <a:off x="-268492" y="1226974"/>
            <a:ext cx="1353862" cy="629622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5"/>
          <p:cNvSpPr/>
          <p:nvPr/>
        </p:nvSpPr>
        <p:spPr>
          <a:xfrm flipH="1" rot="-3076329">
            <a:off x="-146951" y="234888"/>
            <a:ext cx="1752540" cy="706878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6" name="Google Shape;196;p15"/>
          <p:cNvGrpSpPr/>
          <p:nvPr/>
        </p:nvGrpSpPr>
        <p:grpSpPr>
          <a:xfrm flipH="1" rot="320146">
            <a:off x="847678" y="99470"/>
            <a:ext cx="1344339" cy="654054"/>
            <a:chOff x="5532500" y="2315200"/>
            <a:chExt cx="424925" cy="206750"/>
          </a:xfrm>
        </p:grpSpPr>
        <p:sp>
          <p:nvSpPr>
            <p:cNvPr id="197" name="Google Shape;197;p15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5" name="Google Shape;205;p15"/>
          <p:cNvSpPr/>
          <p:nvPr/>
        </p:nvSpPr>
        <p:spPr>
          <a:xfrm flipH="1" rot="2329086">
            <a:off x="239678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5"/>
          <p:cNvSpPr/>
          <p:nvPr/>
        </p:nvSpPr>
        <p:spPr>
          <a:xfrm flipH="1">
            <a:off x="-519510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5"/>
          <p:cNvSpPr/>
          <p:nvPr/>
        </p:nvSpPr>
        <p:spPr>
          <a:xfrm flipH="1">
            <a:off x="8429023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5"/>
          <p:cNvSpPr/>
          <p:nvPr/>
        </p:nvSpPr>
        <p:spPr>
          <a:xfrm flipH="1" rot="-2422829">
            <a:off x="4507808" y="3569057"/>
            <a:ext cx="5376711" cy="1303522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5"/>
          <p:cNvSpPr/>
          <p:nvPr/>
        </p:nvSpPr>
        <p:spPr>
          <a:xfrm flipH="1" rot="-6915379">
            <a:off x="7634169" y="3719878"/>
            <a:ext cx="1199100" cy="116507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13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6"/>
          <p:cNvSpPr txBox="1"/>
          <p:nvPr>
            <p:ph idx="1" type="body"/>
          </p:nvPr>
        </p:nvSpPr>
        <p:spPr>
          <a:xfrm>
            <a:off x="720000" y="1215750"/>
            <a:ext cx="7704000" cy="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3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9pPr>
          </a:lstStyle>
          <a:p/>
        </p:txBody>
      </p:sp>
      <p:sp>
        <p:nvSpPr>
          <p:cNvPr id="212" name="Google Shape;212;p16"/>
          <p:cNvSpPr txBox="1"/>
          <p:nvPr>
            <p:ph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16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14" name="Google Shape;214;p16"/>
          <p:cNvGrpSpPr/>
          <p:nvPr/>
        </p:nvGrpSpPr>
        <p:grpSpPr>
          <a:xfrm rot="-571248">
            <a:off x="308048" y="124851"/>
            <a:ext cx="1177109" cy="572706"/>
            <a:chOff x="5532500" y="2315200"/>
            <a:chExt cx="424925" cy="206750"/>
          </a:xfrm>
        </p:grpSpPr>
        <p:sp>
          <p:nvSpPr>
            <p:cNvPr id="215" name="Google Shape;215;p16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16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16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16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16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16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3" name="Google Shape;223;p16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6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6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6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6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6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4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7"/>
          <p:cNvSpPr txBox="1"/>
          <p:nvPr>
            <p:ph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1" name="Google Shape;231;p17"/>
          <p:cNvSpPr/>
          <p:nvPr/>
        </p:nvSpPr>
        <p:spPr>
          <a:xfrm rot="5400000">
            <a:off x="-347447" y="4035543"/>
            <a:ext cx="1445524" cy="451044"/>
          </a:xfrm>
          <a:custGeom>
            <a:rect b="b" l="l" r="r" t="t"/>
            <a:pathLst>
              <a:path extrusionOk="0" h="10706" w="34309">
                <a:moveTo>
                  <a:pt x="479" y="0"/>
                </a:moveTo>
                <a:cubicBezTo>
                  <a:pt x="450" y="83"/>
                  <a:pt x="462" y="177"/>
                  <a:pt x="464" y="265"/>
                </a:cubicBezTo>
                <a:cubicBezTo>
                  <a:pt x="465" y="793"/>
                  <a:pt x="386" y="1281"/>
                  <a:pt x="248" y="1789"/>
                </a:cubicBezTo>
                <a:cubicBezTo>
                  <a:pt x="153" y="2145"/>
                  <a:pt x="54" y="2484"/>
                  <a:pt x="41" y="2853"/>
                </a:cubicBezTo>
                <a:cubicBezTo>
                  <a:pt x="37" y="2962"/>
                  <a:pt x="1" y="3135"/>
                  <a:pt x="42" y="3237"/>
                </a:cubicBezTo>
                <a:cubicBezTo>
                  <a:pt x="97" y="3374"/>
                  <a:pt x="280" y="3426"/>
                  <a:pt x="397" y="3481"/>
                </a:cubicBezTo>
                <a:cubicBezTo>
                  <a:pt x="767" y="3652"/>
                  <a:pt x="1139" y="3815"/>
                  <a:pt x="1524" y="3950"/>
                </a:cubicBezTo>
                <a:cubicBezTo>
                  <a:pt x="2624" y="4332"/>
                  <a:pt x="3639" y="4766"/>
                  <a:pt x="4675" y="5289"/>
                </a:cubicBezTo>
                <a:cubicBezTo>
                  <a:pt x="5105" y="5507"/>
                  <a:pt x="5559" y="5664"/>
                  <a:pt x="5991" y="5877"/>
                </a:cubicBezTo>
                <a:cubicBezTo>
                  <a:pt x="6426" y="6092"/>
                  <a:pt x="6824" y="6384"/>
                  <a:pt x="7230" y="6649"/>
                </a:cubicBezTo>
                <a:cubicBezTo>
                  <a:pt x="7884" y="7076"/>
                  <a:pt x="8628" y="7317"/>
                  <a:pt x="9292" y="7716"/>
                </a:cubicBezTo>
                <a:cubicBezTo>
                  <a:pt x="9983" y="8132"/>
                  <a:pt x="10722" y="8464"/>
                  <a:pt x="11452" y="8809"/>
                </a:cubicBezTo>
                <a:cubicBezTo>
                  <a:pt x="12055" y="9096"/>
                  <a:pt x="12610" y="9453"/>
                  <a:pt x="13183" y="9793"/>
                </a:cubicBezTo>
                <a:cubicBezTo>
                  <a:pt x="13406" y="9926"/>
                  <a:pt x="13622" y="10068"/>
                  <a:pt x="13845" y="10201"/>
                </a:cubicBezTo>
                <a:cubicBezTo>
                  <a:pt x="14043" y="10320"/>
                  <a:pt x="14240" y="10501"/>
                  <a:pt x="14438" y="10600"/>
                </a:cubicBezTo>
                <a:cubicBezTo>
                  <a:pt x="14588" y="10676"/>
                  <a:pt x="14788" y="10693"/>
                  <a:pt x="14990" y="10693"/>
                </a:cubicBezTo>
                <a:cubicBezTo>
                  <a:pt x="15154" y="10693"/>
                  <a:pt x="15320" y="10681"/>
                  <a:pt x="15462" y="10681"/>
                </a:cubicBezTo>
                <a:cubicBezTo>
                  <a:pt x="15482" y="10681"/>
                  <a:pt x="15501" y="10682"/>
                  <a:pt x="15519" y="10682"/>
                </a:cubicBezTo>
                <a:cubicBezTo>
                  <a:pt x="16165" y="10698"/>
                  <a:pt x="16812" y="10706"/>
                  <a:pt x="17458" y="10706"/>
                </a:cubicBezTo>
                <a:cubicBezTo>
                  <a:pt x="19448" y="10706"/>
                  <a:pt x="21437" y="10637"/>
                  <a:pt x="23425" y="10553"/>
                </a:cubicBezTo>
                <a:cubicBezTo>
                  <a:pt x="24820" y="10495"/>
                  <a:pt x="26218" y="10489"/>
                  <a:pt x="27615" y="10440"/>
                </a:cubicBezTo>
                <a:cubicBezTo>
                  <a:pt x="28508" y="10409"/>
                  <a:pt x="29409" y="10360"/>
                  <a:pt x="30301" y="10350"/>
                </a:cubicBezTo>
                <a:cubicBezTo>
                  <a:pt x="30321" y="10349"/>
                  <a:pt x="30340" y="10349"/>
                  <a:pt x="30360" y="10349"/>
                </a:cubicBezTo>
                <a:cubicBezTo>
                  <a:pt x="30616" y="10349"/>
                  <a:pt x="30871" y="10367"/>
                  <a:pt x="31127" y="10367"/>
                </a:cubicBezTo>
                <a:cubicBezTo>
                  <a:pt x="31207" y="10367"/>
                  <a:pt x="31287" y="10366"/>
                  <a:pt x="31367" y="10361"/>
                </a:cubicBezTo>
                <a:cubicBezTo>
                  <a:pt x="31694" y="10343"/>
                  <a:pt x="32013" y="10317"/>
                  <a:pt x="32338" y="10317"/>
                </a:cubicBezTo>
                <a:cubicBezTo>
                  <a:pt x="32395" y="10317"/>
                  <a:pt x="32453" y="10318"/>
                  <a:pt x="32511" y="10320"/>
                </a:cubicBezTo>
                <a:cubicBezTo>
                  <a:pt x="32889" y="10331"/>
                  <a:pt x="33312" y="10387"/>
                  <a:pt x="33715" y="10387"/>
                </a:cubicBezTo>
                <a:cubicBezTo>
                  <a:pt x="33876" y="10387"/>
                  <a:pt x="34035" y="10378"/>
                  <a:pt x="34186" y="10354"/>
                </a:cubicBezTo>
                <a:cubicBezTo>
                  <a:pt x="34233" y="10216"/>
                  <a:pt x="34205" y="10035"/>
                  <a:pt x="34209" y="9891"/>
                </a:cubicBezTo>
                <a:cubicBezTo>
                  <a:pt x="34226" y="9193"/>
                  <a:pt x="34244" y="8496"/>
                  <a:pt x="34262" y="7798"/>
                </a:cubicBezTo>
                <a:cubicBezTo>
                  <a:pt x="34274" y="7330"/>
                  <a:pt x="34309" y="6858"/>
                  <a:pt x="34303" y="6391"/>
                </a:cubicBezTo>
                <a:cubicBezTo>
                  <a:pt x="34298" y="6161"/>
                  <a:pt x="34284" y="6173"/>
                  <a:pt x="34095" y="6075"/>
                </a:cubicBezTo>
                <a:cubicBezTo>
                  <a:pt x="32859" y="5430"/>
                  <a:pt x="31367" y="5394"/>
                  <a:pt x="30032" y="5077"/>
                </a:cubicBezTo>
                <a:cubicBezTo>
                  <a:pt x="28429" y="4697"/>
                  <a:pt x="26880" y="4083"/>
                  <a:pt x="25274" y="3715"/>
                </a:cubicBezTo>
                <a:cubicBezTo>
                  <a:pt x="24748" y="3595"/>
                  <a:pt x="24256" y="3510"/>
                  <a:pt x="23747" y="3317"/>
                </a:cubicBezTo>
                <a:cubicBezTo>
                  <a:pt x="23461" y="3208"/>
                  <a:pt x="23161" y="3130"/>
                  <a:pt x="22860" y="3080"/>
                </a:cubicBezTo>
                <a:cubicBezTo>
                  <a:pt x="22237" y="2977"/>
                  <a:pt x="21614" y="2899"/>
                  <a:pt x="21001" y="2736"/>
                </a:cubicBezTo>
                <a:cubicBezTo>
                  <a:pt x="20419" y="2583"/>
                  <a:pt x="19777" y="2659"/>
                  <a:pt x="19212" y="2453"/>
                </a:cubicBezTo>
                <a:cubicBezTo>
                  <a:pt x="19028" y="2386"/>
                  <a:pt x="18854" y="2347"/>
                  <a:pt x="18660" y="2308"/>
                </a:cubicBezTo>
                <a:cubicBezTo>
                  <a:pt x="18621" y="2301"/>
                  <a:pt x="18572" y="2297"/>
                  <a:pt x="18514" y="2297"/>
                </a:cubicBezTo>
                <a:cubicBezTo>
                  <a:pt x="18319" y="2297"/>
                  <a:pt x="18023" y="2339"/>
                  <a:pt x="17665" y="2415"/>
                </a:cubicBezTo>
                <a:cubicBezTo>
                  <a:pt x="16525" y="2197"/>
                  <a:pt x="15394" y="1932"/>
                  <a:pt x="14256" y="1699"/>
                </a:cubicBezTo>
                <a:cubicBezTo>
                  <a:pt x="11991" y="1234"/>
                  <a:pt x="9691" y="958"/>
                  <a:pt x="7388" y="750"/>
                </a:cubicBezTo>
                <a:cubicBezTo>
                  <a:pt x="6483" y="668"/>
                  <a:pt x="5571" y="647"/>
                  <a:pt x="4670" y="513"/>
                </a:cubicBezTo>
                <a:cubicBezTo>
                  <a:pt x="3969" y="409"/>
                  <a:pt x="3273" y="327"/>
                  <a:pt x="2567" y="258"/>
                </a:cubicBezTo>
                <a:cubicBezTo>
                  <a:pt x="2115" y="213"/>
                  <a:pt x="1665" y="163"/>
                  <a:pt x="1212" y="114"/>
                </a:cubicBezTo>
                <a:cubicBezTo>
                  <a:pt x="971" y="88"/>
                  <a:pt x="702" y="104"/>
                  <a:pt x="47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7"/>
          <p:cNvSpPr/>
          <p:nvPr/>
        </p:nvSpPr>
        <p:spPr>
          <a:xfrm rot="2507682">
            <a:off x="33348" y="-33181"/>
            <a:ext cx="683914" cy="1029680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7"/>
          <p:cNvSpPr/>
          <p:nvPr/>
        </p:nvSpPr>
        <p:spPr>
          <a:xfrm>
            <a:off x="8257187" y="123493"/>
            <a:ext cx="987048" cy="915676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7"/>
          <p:cNvSpPr/>
          <p:nvPr/>
        </p:nvSpPr>
        <p:spPr>
          <a:xfrm>
            <a:off x="8373024" y="831582"/>
            <a:ext cx="544240" cy="520849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7"/>
          <p:cNvSpPr/>
          <p:nvPr/>
        </p:nvSpPr>
        <p:spPr>
          <a:xfrm rot="4754956">
            <a:off x="-201637" y="4413646"/>
            <a:ext cx="1005913" cy="817632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6" name="Google Shape;236;p17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237" name="Google Shape;237;p17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17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17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17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17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17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5" name="Google Shape;245;p17"/>
          <p:cNvSpPr/>
          <p:nvPr/>
        </p:nvSpPr>
        <p:spPr>
          <a:xfrm>
            <a:off x="7896854" y="4214937"/>
            <a:ext cx="1396132" cy="768887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7"/>
          <p:cNvSpPr/>
          <p:nvPr/>
        </p:nvSpPr>
        <p:spPr>
          <a:xfrm>
            <a:off x="7930250" y="4599374"/>
            <a:ext cx="611940" cy="610257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7"/>
          <p:cNvSpPr/>
          <p:nvPr/>
        </p:nvSpPr>
        <p:spPr>
          <a:xfrm rot="6915499">
            <a:off x="7796402" y="-255036"/>
            <a:ext cx="809730" cy="78675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"/>
          <p:cNvSpPr txBox="1"/>
          <p:nvPr>
            <p:ph type="title"/>
          </p:nvPr>
        </p:nvSpPr>
        <p:spPr>
          <a:xfrm>
            <a:off x="4928600" y="1594952"/>
            <a:ext cx="2701800" cy="87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0" name="Google Shape;250;p18"/>
          <p:cNvSpPr txBox="1"/>
          <p:nvPr>
            <p:ph idx="1" type="subTitle"/>
          </p:nvPr>
        </p:nvSpPr>
        <p:spPr>
          <a:xfrm>
            <a:off x="4928588" y="2617451"/>
            <a:ext cx="3368700" cy="74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51" name="Google Shape;251;p18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2" name="Google Shape;252;p18"/>
          <p:cNvGrpSpPr/>
          <p:nvPr/>
        </p:nvGrpSpPr>
        <p:grpSpPr>
          <a:xfrm rot="-497389">
            <a:off x="550532" y="124852"/>
            <a:ext cx="1177103" cy="572704"/>
            <a:chOff x="5532500" y="2315200"/>
            <a:chExt cx="424925" cy="206750"/>
          </a:xfrm>
        </p:grpSpPr>
        <p:sp>
          <p:nvSpPr>
            <p:cNvPr id="253" name="Google Shape;253;p18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18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18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18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18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18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18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18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1" name="Google Shape;261;p18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8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8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8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8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8"/>
          <p:cNvSpPr/>
          <p:nvPr/>
        </p:nvSpPr>
        <p:spPr>
          <a:xfrm>
            <a:off x="988963" y="4524422"/>
            <a:ext cx="382135" cy="365711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8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 txBox="1"/>
          <p:nvPr>
            <p:ph type="title"/>
          </p:nvPr>
        </p:nvSpPr>
        <p:spPr>
          <a:xfrm>
            <a:off x="807833" y="2673677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0" name="Google Shape;270;p19"/>
          <p:cNvSpPr txBox="1"/>
          <p:nvPr>
            <p:ph idx="1" type="subTitle"/>
          </p:nvPr>
        </p:nvSpPr>
        <p:spPr>
          <a:xfrm>
            <a:off x="706733" y="3067852"/>
            <a:ext cx="2377500" cy="8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71" name="Google Shape;271;p19"/>
          <p:cNvSpPr txBox="1"/>
          <p:nvPr>
            <p:ph idx="2" type="title"/>
          </p:nvPr>
        </p:nvSpPr>
        <p:spPr>
          <a:xfrm>
            <a:off x="3484350" y="2673677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2" name="Google Shape;272;p19"/>
          <p:cNvSpPr txBox="1"/>
          <p:nvPr>
            <p:ph idx="3" type="subTitle"/>
          </p:nvPr>
        </p:nvSpPr>
        <p:spPr>
          <a:xfrm>
            <a:off x="3383250" y="3067852"/>
            <a:ext cx="2377500" cy="8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73" name="Google Shape;273;p19"/>
          <p:cNvSpPr txBox="1"/>
          <p:nvPr>
            <p:ph idx="4" type="title"/>
          </p:nvPr>
        </p:nvSpPr>
        <p:spPr>
          <a:xfrm>
            <a:off x="6150144" y="2673677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74" name="Google Shape;274;p19"/>
          <p:cNvSpPr txBox="1"/>
          <p:nvPr>
            <p:ph idx="5" type="subTitle"/>
          </p:nvPr>
        </p:nvSpPr>
        <p:spPr>
          <a:xfrm>
            <a:off x="6049044" y="3067852"/>
            <a:ext cx="2377500" cy="8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75" name="Google Shape;275;p19"/>
          <p:cNvSpPr txBox="1"/>
          <p:nvPr>
            <p:ph idx="6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6" name="Google Shape;276;p19"/>
          <p:cNvSpPr/>
          <p:nvPr/>
        </p:nvSpPr>
        <p:spPr>
          <a:xfrm rot="5400000">
            <a:off x="-347447" y="4035543"/>
            <a:ext cx="1445524" cy="451044"/>
          </a:xfrm>
          <a:custGeom>
            <a:rect b="b" l="l" r="r" t="t"/>
            <a:pathLst>
              <a:path extrusionOk="0" h="10706" w="34309">
                <a:moveTo>
                  <a:pt x="479" y="0"/>
                </a:moveTo>
                <a:cubicBezTo>
                  <a:pt x="450" y="83"/>
                  <a:pt x="462" y="177"/>
                  <a:pt x="464" y="265"/>
                </a:cubicBezTo>
                <a:cubicBezTo>
                  <a:pt x="465" y="793"/>
                  <a:pt x="386" y="1281"/>
                  <a:pt x="248" y="1789"/>
                </a:cubicBezTo>
                <a:cubicBezTo>
                  <a:pt x="153" y="2145"/>
                  <a:pt x="54" y="2484"/>
                  <a:pt x="41" y="2853"/>
                </a:cubicBezTo>
                <a:cubicBezTo>
                  <a:pt x="37" y="2962"/>
                  <a:pt x="1" y="3135"/>
                  <a:pt x="42" y="3237"/>
                </a:cubicBezTo>
                <a:cubicBezTo>
                  <a:pt x="97" y="3374"/>
                  <a:pt x="280" y="3426"/>
                  <a:pt x="397" y="3481"/>
                </a:cubicBezTo>
                <a:cubicBezTo>
                  <a:pt x="767" y="3652"/>
                  <a:pt x="1139" y="3815"/>
                  <a:pt x="1524" y="3950"/>
                </a:cubicBezTo>
                <a:cubicBezTo>
                  <a:pt x="2624" y="4332"/>
                  <a:pt x="3639" y="4766"/>
                  <a:pt x="4675" y="5289"/>
                </a:cubicBezTo>
                <a:cubicBezTo>
                  <a:pt x="5105" y="5507"/>
                  <a:pt x="5559" y="5664"/>
                  <a:pt x="5991" y="5877"/>
                </a:cubicBezTo>
                <a:cubicBezTo>
                  <a:pt x="6426" y="6092"/>
                  <a:pt x="6824" y="6384"/>
                  <a:pt x="7230" y="6649"/>
                </a:cubicBezTo>
                <a:cubicBezTo>
                  <a:pt x="7884" y="7076"/>
                  <a:pt x="8628" y="7317"/>
                  <a:pt x="9292" y="7716"/>
                </a:cubicBezTo>
                <a:cubicBezTo>
                  <a:pt x="9983" y="8132"/>
                  <a:pt x="10722" y="8464"/>
                  <a:pt x="11452" y="8809"/>
                </a:cubicBezTo>
                <a:cubicBezTo>
                  <a:pt x="12055" y="9096"/>
                  <a:pt x="12610" y="9453"/>
                  <a:pt x="13183" y="9793"/>
                </a:cubicBezTo>
                <a:cubicBezTo>
                  <a:pt x="13406" y="9926"/>
                  <a:pt x="13622" y="10068"/>
                  <a:pt x="13845" y="10201"/>
                </a:cubicBezTo>
                <a:cubicBezTo>
                  <a:pt x="14043" y="10320"/>
                  <a:pt x="14240" y="10501"/>
                  <a:pt x="14438" y="10600"/>
                </a:cubicBezTo>
                <a:cubicBezTo>
                  <a:pt x="14588" y="10676"/>
                  <a:pt x="14788" y="10693"/>
                  <a:pt x="14990" y="10693"/>
                </a:cubicBezTo>
                <a:cubicBezTo>
                  <a:pt x="15154" y="10693"/>
                  <a:pt x="15320" y="10681"/>
                  <a:pt x="15462" y="10681"/>
                </a:cubicBezTo>
                <a:cubicBezTo>
                  <a:pt x="15482" y="10681"/>
                  <a:pt x="15501" y="10682"/>
                  <a:pt x="15519" y="10682"/>
                </a:cubicBezTo>
                <a:cubicBezTo>
                  <a:pt x="16165" y="10698"/>
                  <a:pt x="16812" y="10706"/>
                  <a:pt x="17458" y="10706"/>
                </a:cubicBezTo>
                <a:cubicBezTo>
                  <a:pt x="19448" y="10706"/>
                  <a:pt x="21437" y="10637"/>
                  <a:pt x="23425" y="10553"/>
                </a:cubicBezTo>
                <a:cubicBezTo>
                  <a:pt x="24820" y="10495"/>
                  <a:pt x="26218" y="10489"/>
                  <a:pt x="27615" y="10440"/>
                </a:cubicBezTo>
                <a:cubicBezTo>
                  <a:pt x="28508" y="10409"/>
                  <a:pt x="29409" y="10360"/>
                  <a:pt x="30301" y="10350"/>
                </a:cubicBezTo>
                <a:cubicBezTo>
                  <a:pt x="30321" y="10349"/>
                  <a:pt x="30340" y="10349"/>
                  <a:pt x="30360" y="10349"/>
                </a:cubicBezTo>
                <a:cubicBezTo>
                  <a:pt x="30616" y="10349"/>
                  <a:pt x="30871" y="10367"/>
                  <a:pt x="31127" y="10367"/>
                </a:cubicBezTo>
                <a:cubicBezTo>
                  <a:pt x="31207" y="10367"/>
                  <a:pt x="31287" y="10366"/>
                  <a:pt x="31367" y="10361"/>
                </a:cubicBezTo>
                <a:cubicBezTo>
                  <a:pt x="31694" y="10343"/>
                  <a:pt x="32013" y="10317"/>
                  <a:pt x="32338" y="10317"/>
                </a:cubicBezTo>
                <a:cubicBezTo>
                  <a:pt x="32395" y="10317"/>
                  <a:pt x="32453" y="10318"/>
                  <a:pt x="32511" y="10320"/>
                </a:cubicBezTo>
                <a:cubicBezTo>
                  <a:pt x="32889" y="10331"/>
                  <a:pt x="33312" y="10387"/>
                  <a:pt x="33715" y="10387"/>
                </a:cubicBezTo>
                <a:cubicBezTo>
                  <a:pt x="33876" y="10387"/>
                  <a:pt x="34035" y="10378"/>
                  <a:pt x="34186" y="10354"/>
                </a:cubicBezTo>
                <a:cubicBezTo>
                  <a:pt x="34233" y="10216"/>
                  <a:pt x="34205" y="10035"/>
                  <a:pt x="34209" y="9891"/>
                </a:cubicBezTo>
                <a:cubicBezTo>
                  <a:pt x="34226" y="9193"/>
                  <a:pt x="34244" y="8496"/>
                  <a:pt x="34262" y="7798"/>
                </a:cubicBezTo>
                <a:cubicBezTo>
                  <a:pt x="34274" y="7330"/>
                  <a:pt x="34309" y="6858"/>
                  <a:pt x="34303" y="6391"/>
                </a:cubicBezTo>
                <a:cubicBezTo>
                  <a:pt x="34298" y="6161"/>
                  <a:pt x="34284" y="6173"/>
                  <a:pt x="34095" y="6075"/>
                </a:cubicBezTo>
                <a:cubicBezTo>
                  <a:pt x="32859" y="5430"/>
                  <a:pt x="31367" y="5394"/>
                  <a:pt x="30032" y="5077"/>
                </a:cubicBezTo>
                <a:cubicBezTo>
                  <a:pt x="28429" y="4697"/>
                  <a:pt x="26880" y="4083"/>
                  <a:pt x="25274" y="3715"/>
                </a:cubicBezTo>
                <a:cubicBezTo>
                  <a:pt x="24748" y="3595"/>
                  <a:pt x="24256" y="3510"/>
                  <a:pt x="23747" y="3317"/>
                </a:cubicBezTo>
                <a:cubicBezTo>
                  <a:pt x="23461" y="3208"/>
                  <a:pt x="23161" y="3130"/>
                  <a:pt x="22860" y="3080"/>
                </a:cubicBezTo>
                <a:cubicBezTo>
                  <a:pt x="22237" y="2977"/>
                  <a:pt x="21614" y="2899"/>
                  <a:pt x="21001" y="2736"/>
                </a:cubicBezTo>
                <a:cubicBezTo>
                  <a:pt x="20419" y="2583"/>
                  <a:pt x="19777" y="2659"/>
                  <a:pt x="19212" y="2453"/>
                </a:cubicBezTo>
                <a:cubicBezTo>
                  <a:pt x="19028" y="2386"/>
                  <a:pt x="18854" y="2347"/>
                  <a:pt x="18660" y="2308"/>
                </a:cubicBezTo>
                <a:cubicBezTo>
                  <a:pt x="18621" y="2301"/>
                  <a:pt x="18572" y="2297"/>
                  <a:pt x="18514" y="2297"/>
                </a:cubicBezTo>
                <a:cubicBezTo>
                  <a:pt x="18319" y="2297"/>
                  <a:pt x="18023" y="2339"/>
                  <a:pt x="17665" y="2415"/>
                </a:cubicBezTo>
                <a:cubicBezTo>
                  <a:pt x="16525" y="2197"/>
                  <a:pt x="15394" y="1932"/>
                  <a:pt x="14256" y="1699"/>
                </a:cubicBezTo>
                <a:cubicBezTo>
                  <a:pt x="11991" y="1234"/>
                  <a:pt x="9691" y="958"/>
                  <a:pt x="7388" y="750"/>
                </a:cubicBezTo>
                <a:cubicBezTo>
                  <a:pt x="6483" y="668"/>
                  <a:pt x="5571" y="647"/>
                  <a:pt x="4670" y="513"/>
                </a:cubicBezTo>
                <a:cubicBezTo>
                  <a:pt x="3969" y="409"/>
                  <a:pt x="3273" y="327"/>
                  <a:pt x="2567" y="258"/>
                </a:cubicBezTo>
                <a:cubicBezTo>
                  <a:pt x="2115" y="213"/>
                  <a:pt x="1665" y="163"/>
                  <a:pt x="1212" y="114"/>
                </a:cubicBezTo>
                <a:cubicBezTo>
                  <a:pt x="971" y="88"/>
                  <a:pt x="702" y="104"/>
                  <a:pt x="47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9"/>
          <p:cNvSpPr/>
          <p:nvPr/>
        </p:nvSpPr>
        <p:spPr>
          <a:xfrm rot="2507682">
            <a:off x="33348" y="-33181"/>
            <a:ext cx="683914" cy="1029680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9"/>
          <p:cNvSpPr/>
          <p:nvPr/>
        </p:nvSpPr>
        <p:spPr>
          <a:xfrm>
            <a:off x="8257187" y="123493"/>
            <a:ext cx="987048" cy="915676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9"/>
          <p:cNvSpPr/>
          <p:nvPr/>
        </p:nvSpPr>
        <p:spPr>
          <a:xfrm>
            <a:off x="8373024" y="831582"/>
            <a:ext cx="544240" cy="520849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9"/>
          <p:cNvSpPr/>
          <p:nvPr/>
        </p:nvSpPr>
        <p:spPr>
          <a:xfrm rot="4754956">
            <a:off x="-201637" y="4413646"/>
            <a:ext cx="1005913" cy="817632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1" name="Google Shape;281;p19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282" name="Google Shape;282;p19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19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19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19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19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19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90" name="Google Shape;290;p19"/>
          <p:cNvSpPr/>
          <p:nvPr/>
        </p:nvSpPr>
        <p:spPr>
          <a:xfrm flipH="1" rot="1234505">
            <a:off x="-304655" y="4141576"/>
            <a:ext cx="2044814" cy="822887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9"/>
          <p:cNvSpPr/>
          <p:nvPr/>
        </p:nvSpPr>
        <p:spPr>
          <a:xfrm>
            <a:off x="7896854" y="4214937"/>
            <a:ext cx="1396132" cy="768887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9"/>
          <p:cNvSpPr/>
          <p:nvPr/>
        </p:nvSpPr>
        <p:spPr>
          <a:xfrm>
            <a:off x="7930250" y="4599374"/>
            <a:ext cx="611940" cy="610257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19"/>
          <p:cNvSpPr/>
          <p:nvPr/>
        </p:nvSpPr>
        <p:spPr>
          <a:xfrm rot="6915499">
            <a:off x="7796402" y="-255036"/>
            <a:ext cx="809730" cy="78675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0"/>
          <p:cNvSpPr txBox="1"/>
          <p:nvPr>
            <p:ph type="title"/>
          </p:nvPr>
        </p:nvSpPr>
        <p:spPr>
          <a:xfrm>
            <a:off x="2005280" y="1583009"/>
            <a:ext cx="2121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96" name="Google Shape;296;p20"/>
          <p:cNvSpPr txBox="1"/>
          <p:nvPr>
            <p:ph idx="1" type="subTitle"/>
          </p:nvPr>
        </p:nvSpPr>
        <p:spPr>
          <a:xfrm>
            <a:off x="2005280" y="1905550"/>
            <a:ext cx="19782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97" name="Google Shape;297;p20"/>
          <p:cNvSpPr txBox="1"/>
          <p:nvPr>
            <p:ph idx="2" type="title"/>
          </p:nvPr>
        </p:nvSpPr>
        <p:spPr>
          <a:xfrm>
            <a:off x="5779420" y="1583009"/>
            <a:ext cx="2121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298" name="Google Shape;298;p20"/>
          <p:cNvSpPr txBox="1"/>
          <p:nvPr>
            <p:ph idx="3" type="subTitle"/>
          </p:nvPr>
        </p:nvSpPr>
        <p:spPr>
          <a:xfrm>
            <a:off x="5779420" y="1905550"/>
            <a:ext cx="19782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99" name="Google Shape;299;p20"/>
          <p:cNvSpPr txBox="1"/>
          <p:nvPr>
            <p:ph idx="4" type="title"/>
          </p:nvPr>
        </p:nvSpPr>
        <p:spPr>
          <a:xfrm>
            <a:off x="2005280" y="3026648"/>
            <a:ext cx="2121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0" name="Google Shape;300;p20"/>
          <p:cNvSpPr txBox="1"/>
          <p:nvPr>
            <p:ph idx="5" type="subTitle"/>
          </p:nvPr>
        </p:nvSpPr>
        <p:spPr>
          <a:xfrm>
            <a:off x="2005280" y="3352029"/>
            <a:ext cx="19782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01" name="Google Shape;301;p20"/>
          <p:cNvSpPr txBox="1"/>
          <p:nvPr>
            <p:ph idx="6" type="title"/>
          </p:nvPr>
        </p:nvSpPr>
        <p:spPr>
          <a:xfrm>
            <a:off x="5779420" y="3026648"/>
            <a:ext cx="2117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2" name="Google Shape;302;p20"/>
          <p:cNvSpPr txBox="1"/>
          <p:nvPr>
            <p:ph idx="7" type="subTitle"/>
          </p:nvPr>
        </p:nvSpPr>
        <p:spPr>
          <a:xfrm>
            <a:off x="5779420" y="3352029"/>
            <a:ext cx="19782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03" name="Google Shape;303;p20"/>
          <p:cNvSpPr txBox="1"/>
          <p:nvPr>
            <p:ph idx="8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4" name="Google Shape;304;p20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05" name="Google Shape;305;p20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306" name="Google Shape;306;p20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20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20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20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20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20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4" name="Google Shape;314;p20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20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0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20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20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20"/>
          <p:cNvSpPr/>
          <p:nvPr/>
        </p:nvSpPr>
        <p:spPr>
          <a:xfrm>
            <a:off x="988963" y="4524422"/>
            <a:ext cx="382135" cy="365711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0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1861350" y="2100300"/>
            <a:ext cx="3528900" cy="142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hasCustomPrompt="1" idx="2" type="title"/>
          </p:nvPr>
        </p:nvSpPr>
        <p:spPr>
          <a:xfrm>
            <a:off x="4137450" y="1183211"/>
            <a:ext cx="12528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717750" y="3522889"/>
            <a:ext cx="4672500" cy="3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1" name="Google Shape;21;p3"/>
          <p:cNvSpPr/>
          <p:nvPr/>
        </p:nvSpPr>
        <p:spPr>
          <a:xfrm rot="-1176835">
            <a:off x="-262518" y="3794669"/>
            <a:ext cx="640651" cy="1056975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198600" y="4469351"/>
            <a:ext cx="1188218" cy="704143"/>
          </a:xfrm>
          <a:custGeom>
            <a:rect b="b" l="l" r="r" t="t"/>
            <a:pathLst>
              <a:path extrusionOk="0" h="16427" w="27720">
                <a:moveTo>
                  <a:pt x="14032" y="1"/>
                </a:moveTo>
                <a:cubicBezTo>
                  <a:pt x="10169" y="1"/>
                  <a:pt x="6196" y="1771"/>
                  <a:pt x="3682" y="4626"/>
                </a:cubicBezTo>
                <a:cubicBezTo>
                  <a:pt x="2594" y="5860"/>
                  <a:pt x="1798" y="7313"/>
                  <a:pt x="1152" y="8824"/>
                </a:cubicBezTo>
                <a:cubicBezTo>
                  <a:pt x="585" y="10149"/>
                  <a:pt x="410" y="11558"/>
                  <a:pt x="227" y="12977"/>
                </a:cubicBezTo>
                <a:cubicBezTo>
                  <a:pt x="182" y="13315"/>
                  <a:pt x="191" y="13636"/>
                  <a:pt x="173" y="13974"/>
                </a:cubicBezTo>
                <a:cubicBezTo>
                  <a:pt x="155" y="14319"/>
                  <a:pt x="76" y="14656"/>
                  <a:pt x="37" y="14999"/>
                </a:cubicBezTo>
                <a:cubicBezTo>
                  <a:pt x="10" y="15247"/>
                  <a:pt x="1" y="15514"/>
                  <a:pt x="15" y="15764"/>
                </a:cubicBezTo>
                <a:cubicBezTo>
                  <a:pt x="26" y="15937"/>
                  <a:pt x="102" y="16130"/>
                  <a:pt x="38" y="16301"/>
                </a:cubicBezTo>
                <a:cubicBezTo>
                  <a:pt x="39" y="16301"/>
                  <a:pt x="40" y="16301"/>
                  <a:pt x="41" y="16301"/>
                </a:cubicBezTo>
                <a:cubicBezTo>
                  <a:pt x="229" y="16301"/>
                  <a:pt x="406" y="16384"/>
                  <a:pt x="592" y="16407"/>
                </a:cubicBezTo>
                <a:cubicBezTo>
                  <a:pt x="714" y="16421"/>
                  <a:pt x="841" y="16427"/>
                  <a:pt x="970" y="16427"/>
                </a:cubicBezTo>
                <a:cubicBezTo>
                  <a:pt x="1321" y="16427"/>
                  <a:pt x="1686" y="16382"/>
                  <a:pt x="2015" y="16329"/>
                </a:cubicBezTo>
                <a:cubicBezTo>
                  <a:pt x="3066" y="16158"/>
                  <a:pt x="4114" y="16024"/>
                  <a:pt x="5162" y="15830"/>
                </a:cubicBezTo>
                <a:cubicBezTo>
                  <a:pt x="6265" y="15626"/>
                  <a:pt x="7337" y="15321"/>
                  <a:pt x="8427" y="15049"/>
                </a:cubicBezTo>
                <a:cubicBezTo>
                  <a:pt x="9614" y="14752"/>
                  <a:pt x="10826" y="14600"/>
                  <a:pt x="12009" y="14284"/>
                </a:cubicBezTo>
                <a:cubicBezTo>
                  <a:pt x="13381" y="13917"/>
                  <a:pt x="14768" y="13594"/>
                  <a:pt x="16157" y="13298"/>
                </a:cubicBezTo>
                <a:cubicBezTo>
                  <a:pt x="17172" y="13082"/>
                  <a:pt x="18163" y="12758"/>
                  <a:pt x="19178" y="12539"/>
                </a:cubicBezTo>
                <a:cubicBezTo>
                  <a:pt x="19655" y="12435"/>
                  <a:pt x="20104" y="12263"/>
                  <a:pt x="20587" y="12175"/>
                </a:cubicBezTo>
                <a:cubicBezTo>
                  <a:pt x="20964" y="12107"/>
                  <a:pt x="21340" y="12034"/>
                  <a:pt x="21717" y="11964"/>
                </a:cubicBezTo>
                <a:cubicBezTo>
                  <a:pt x="22544" y="11813"/>
                  <a:pt x="23411" y="11622"/>
                  <a:pt x="24195" y="11310"/>
                </a:cubicBezTo>
                <a:cubicBezTo>
                  <a:pt x="24644" y="11130"/>
                  <a:pt x="27719" y="11503"/>
                  <a:pt x="26468" y="7878"/>
                </a:cubicBezTo>
                <a:cubicBezTo>
                  <a:pt x="25790" y="5911"/>
                  <a:pt x="24616" y="4707"/>
                  <a:pt x="23204" y="3253"/>
                </a:cubicBezTo>
                <a:cubicBezTo>
                  <a:pt x="21587" y="1587"/>
                  <a:pt x="18965" y="815"/>
                  <a:pt x="16652" y="288"/>
                </a:cubicBezTo>
                <a:cubicBezTo>
                  <a:pt x="15797" y="94"/>
                  <a:pt x="14917" y="1"/>
                  <a:pt x="140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/>
          <p:nvPr/>
        </p:nvSpPr>
        <p:spPr>
          <a:xfrm rot="6915395">
            <a:off x="-276063" y="3987481"/>
            <a:ext cx="951204" cy="924211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3"/>
          <p:cNvSpPr/>
          <p:nvPr/>
        </p:nvSpPr>
        <p:spPr>
          <a:xfrm flipH="1" rot="1696828">
            <a:off x="8070405" y="120627"/>
            <a:ext cx="1510293" cy="947058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15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1"/>
          <p:cNvSpPr txBox="1"/>
          <p:nvPr>
            <p:ph type="title"/>
          </p:nvPr>
        </p:nvSpPr>
        <p:spPr>
          <a:xfrm>
            <a:off x="1101224" y="19114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3" name="Google Shape;323;p21"/>
          <p:cNvSpPr txBox="1"/>
          <p:nvPr>
            <p:ph idx="1" type="subTitle"/>
          </p:nvPr>
        </p:nvSpPr>
        <p:spPr>
          <a:xfrm>
            <a:off x="1101224" y="22693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24" name="Google Shape;324;p21"/>
          <p:cNvSpPr txBox="1"/>
          <p:nvPr>
            <p:ph idx="2" type="title"/>
          </p:nvPr>
        </p:nvSpPr>
        <p:spPr>
          <a:xfrm>
            <a:off x="3578997" y="19114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5" name="Google Shape;325;p21"/>
          <p:cNvSpPr txBox="1"/>
          <p:nvPr>
            <p:ph idx="3" type="subTitle"/>
          </p:nvPr>
        </p:nvSpPr>
        <p:spPr>
          <a:xfrm>
            <a:off x="3578997" y="22693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26" name="Google Shape;326;p21"/>
          <p:cNvSpPr txBox="1"/>
          <p:nvPr>
            <p:ph idx="4" type="title"/>
          </p:nvPr>
        </p:nvSpPr>
        <p:spPr>
          <a:xfrm>
            <a:off x="1101224" y="36496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7" name="Google Shape;327;p21"/>
          <p:cNvSpPr txBox="1"/>
          <p:nvPr>
            <p:ph idx="5" type="subTitle"/>
          </p:nvPr>
        </p:nvSpPr>
        <p:spPr>
          <a:xfrm>
            <a:off x="1101224" y="40075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28" name="Google Shape;328;p21"/>
          <p:cNvSpPr txBox="1"/>
          <p:nvPr>
            <p:ph idx="6" type="title"/>
          </p:nvPr>
        </p:nvSpPr>
        <p:spPr>
          <a:xfrm>
            <a:off x="3578997" y="36496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29" name="Google Shape;329;p21"/>
          <p:cNvSpPr txBox="1"/>
          <p:nvPr>
            <p:ph idx="7" type="subTitle"/>
          </p:nvPr>
        </p:nvSpPr>
        <p:spPr>
          <a:xfrm>
            <a:off x="3578997" y="40075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30" name="Google Shape;330;p21"/>
          <p:cNvSpPr txBox="1"/>
          <p:nvPr>
            <p:ph idx="8" type="title"/>
          </p:nvPr>
        </p:nvSpPr>
        <p:spPr>
          <a:xfrm>
            <a:off x="6056776" y="19114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1" name="Google Shape;331;p21"/>
          <p:cNvSpPr txBox="1"/>
          <p:nvPr>
            <p:ph idx="9" type="subTitle"/>
          </p:nvPr>
        </p:nvSpPr>
        <p:spPr>
          <a:xfrm>
            <a:off x="6056776" y="22693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32" name="Google Shape;332;p21"/>
          <p:cNvSpPr txBox="1"/>
          <p:nvPr>
            <p:ph idx="13" type="title"/>
          </p:nvPr>
        </p:nvSpPr>
        <p:spPr>
          <a:xfrm>
            <a:off x="6056776" y="3649650"/>
            <a:ext cx="19860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3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33" name="Google Shape;333;p21"/>
          <p:cNvSpPr txBox="1"/>
          <p:nvPr>
            <p:ph idx="14" type="subTitle"/>
          </p:nvPr>
        </p:nvSpPr>
        <p:spPr>
          <a:xfrm>
            <a:off x="6056776" y="4007575"/>
            <a:ext cx="19860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34" name="Google Shape;334;p21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5" name="Google Shape;335;p21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6" name="Google Shape;336;p21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337" name="Google Shape;337;p21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21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21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21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21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21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21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21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5" name="Google Shape;345;p21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21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21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21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21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21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2"/>
          <p:cNvSpPr txBox="1"/>
          <p:nvPr>
            <p:ph hasCustomPrompt="1" type="title"/>
          </p:nvPr>
        </p:nvSpPr>
        <p:spPr>
          <a:xfrm>
            <a:off x="3835450" y="540000"/>
            <a:ext cx="44973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6200"/>
              <a:buNone/>
              <a:defRPr sz="5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353" name="Google Shape;353;p22"/>
          <p:cNvSpPr txBox="1"/>
          <p:nvPr>
            <p:ph idx="1" type="subTitle"/>
          </p:nvPr>
        </p:nvSpPr>
        <p:spPr>
          <a:xfrm>
            <a:off x="3835450" y="1246023"/>
            <a:ext cx="44973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54" name="Google Shape;354;p22"/>
          <p:cNvSpPr txBox="1"/>
          <p:nvPr>
            <p:ph hasCustomPrompt="1" idx="2" type="title"/>
          </p:nvPr>
        </p:nvSpPr>
        <p:spPr>
          <a:xfrm>
            <a:off x="3835450" y="1996134"/>
            <a:ext cx="44973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6200"/>
              <a:buNone/>
              <a:defRPr sz="5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355" name="Google Shape;355;p22"/>
          <p:cNvSpPr txBox="1"/>
          <p:nvPr>
            <p:ph idx="3" type="subTitle"/>
          </p:nvPr>
        </p:nvSpPr>
        <p:spPr>
          <a:xfrm>
            <a:off x="3835450" y="2702157"/>
            <a:ext cx="44973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56" name="Google Shape;356;p22"/>
          <p:cNvSpPr txBox="1"/>
          <p:nvPr>
            <p:ph hasCustomPrompt="1" idx="4" type="title"/>
          </p:nvPr>
        </p:nvSpPr>
        <p:spPr>
          <a:xfrm>
            <a:off x="3835450" y="3452280"/>
            <a:ext cx="4497300" cy="82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6200"/>
              <a:buNone/>
              <a:defRPr sz="5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357" name="Google Shape;357;p22"/>
          <p:cNvSpPr txBox="1"/>
          <p:nvPr>
            <p:ph idx="5" type="subTitle"/>
          </p:nvPr>
        </p:nvSpPr>
        <p:spPr>
          <a:xfrm>
            <a:off x="3835450" y="4158303"/>
            <a:ext cx="44973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"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3"/>
          <p:cNvSpPr txBox="1"/>
          <p:nvPr>
            <p:ph type="title"/>
          </p:nvPr>
        </p:nvSpPr>
        <p:spPr>
          <a:xfrm>
            <a:off x="2854650" y="542850"/>
            <a:ext cx="3434700" cy="89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0" name="Google Shape;360;p23"/>
          <p:cNvSpPr txBox="1"/>
          <p:nvPr>
            <p:ph idx="1" type="subTitle"/>
          </p:nvPr>
        </p:nvSpPr>
        <p:spPr>
          <a:xfrm>
            <a:off x="2854650" y="1478825"/>
            <a:ext cx="3434700" cy="108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61" name="Google Shape;361;p23"/>
          <p:cNvSpPr txBox="1"/>
          <p:nvPr>
            <p:ph idx="2" type="subTitle"/>
          </p:nvPr>
        </p:nvSpPr>
        <p:spPr>
          <a:xfrm>
            <a:off x="2854650" y="3492069"/>
            <a:ext cx="3434700" cy="38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362" name="Google Shape;362;p23"/>
          <p:cNvSpPr txBox="1"/>
          <p:nvPr/>
        </p:nvSpPr>
        <p:spPr>
          <a:xfrm>
            <a:off x="2018850" y="3894350"/>
            <a:ext cx="5106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CREDITS: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 This presentation template was created by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including icons by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, infographics &amp; images by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200">
              <a:solidFill>
                <a:srgbClr val="FE7559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363" name="Google Shape;363;p23"/>
          <p:cNvSpPr/>
          <p:nvPr/>
        </p:nvSpPr>
        <p:spPr>
          <a:xfrm rot="5527686">
            <a:off x="-481330" y="3741105"/>
            <a:ext cx="1793444" cy="841798"/>
          </a:xfrm>
          <a:custGeom>
            <a:rect b="b" l="l" r="r" t="t"/>
            <a:pathLst>
              <a:path extrusionOk="0" h="12630" w="26908">
                <a:moveTo>
                  <a:pt x="2762" y="1"/>
                </a:moveTo>
                <a:cubicBezTo>
                  <a:pt x="2707" y="1"/>
                  <a:pt x="2652" y="6"/>
                  <a:pt x="2595" y="20"/>
                </a:cubicBezTo>
                <a:cubicBezTo>
                  <a:pt x="2408" y="64"/>
                  <a:pt x="2233" y="149"/>
                  <a:pt x="2040" y="185"/>
                </a:cubicBezTo>
                <a:cubicBezTo>
                  <a:pt x="1842" y="223"/>
                  <a:pt x="1634" y="212"/>
                  <a:pt x="1439" y="259"/>
                </a:cubicBezTo>
                <a:cubicBezTo>
                  <a:pt x="1204" y="315"/>
                  <a:pt x="971" y="443"/>
                  <a:pt x="574" y="863"/>
                </a:cubicBezTo>
                <a:cubicBezTo>
                  <a:pt x="592" y="1881"/>
                  <a:pt x="205" y="2849"/>
                  <a:pt x="118" y="3859"/>
                </a:cubicBezTo>
                <a:cubicBezTo>
                  <a:pt x="81" y="4292"/>
                  <a:pt x="33" y="4730"/>
                  <a:pt x="25" y="5163"/>
                </a:cubicBezTo>
                <a:cubicBezTo>
                  <a:pt x="23" y="5277"/>
                  <a:pt x="1" y="5436"/>
                  <a:pt x="24" y="5546"/>
                </a:cubicBezTo>
                <a:cubicBezTo>
                  <a:pt x="93" y="5874"/>
                  <a:pt x="632" y="6028"/>
                  <a:pt x="890" y="6175"/>
                </a:cubicBezTo>
                <a:cubicBezTo>
                  <a:pt x="1391" y="6464"/>
                  <a:pt x="1869" y="6785"/>
                  <a:pt x="2383" y="7054"/>
                </a:cubicBezTo>
                <a:cubicBezTo>
                  <a:pt x="2796" y="7268"/>
                  <a:pt x="3229" y="7434"/>
                  <a:pt x="3659" y="7613"/>
                </a:cubicBezTo>
                <a:cubicBezTo>
                  <a:pt x="4076" y="7786"/>
                  <a:pt x="4521" y="7903"/>
                  <a:pt x="4923" y="8112"/>
                </a:cubicBezTo>
                <a:cubicBezTo>
                  <a:pt x="5241" y="8277"/>
                  <a:pt x="5559" y="8436"/>
                  <a:pt x="5884" y="8588"/>
                </a:cubicBezTo>
                <a:cubicBezTo>
                  <a:pt x="6448" y="8853"/>
                  <a:pt x="7047" y="9024"/>
                  <a:pt x="7607" y="9296"/>
                </a:cubicBezTo>
                <a:cubicBezTo>
                  <a:pt x="8167" y="9567"/>
                  <a:pt x="8737" y="9726"/>
                  <a:pt x="9322" y="9926"/>
                </a:cubicBezTo>
                <a:cubicBezTo>
                  <a:pt x="9832" y="10102"/>
                  <a:pt x="10324" y="10330"/>
                  <a:pt x="10840" y="10501"/>
                </a:cubicBezTo>
                <a:cubicBezTo>
                  <a:pt x="11663" y="10774"/>
                  <a:pt x="12503" y="10957"/>
                  <a:pt x="13289" y="11333"/>
                </a:cubicBezTo>
                <a:cubicBezTo>
                  <a:pt x="13949" y="11648"/>
                  <a:pt x="14647" y="11881"/>
                  <a:pt x="15328" y="12148"/>
                </a:cubicBezTo>
                <a:cubicBezTo>
                  <a:pt x="15691" y="12292"/>
                  <a:pt x="16056" y="12425"/>
                  <a:pt x="16418" y="12573"/>
                </a:cubicBezTo>
                <a:cubicBezTo>
                  <a:pt x="16511" y="12612"/>
                  <a:pt x="16554" y="12629"/>
                  <a:pt x="16598" y="12629"/>
                </a:cubicBezTo>
                <a:cubicBezTo>
                  <a:pt x="16631" y="12629"/>
                  <a:pt x="16665" y="12620"/>
                  <a:pt x="16720" y="12602"/>
                </a:cubicBezTo>
                <a:cubicBezTo>
                  <a:pt x="16824" y="12570"/>
                  <a:pt x="16943" y="12484"/>
                  <a:pt x="17037" y="12428"/>
                </a:cubicBezTo>
                <a:cubicBezTo>
                  <a:pt x="17322" y="12261"/>
                  <a:pt x="17632" y="12219"/>
                  <a:pt x="17955" y="12172"/>
                </a:cubicBezTo>
                <a:cubicBezTo>
                  <a:pt x="19211" y="11988"/>
                  <a:pt x="20471" y="11857"/>
                  <a:pt x="21722" y="11646"/>
                </a:cubicBezTo>
                <a:cubicBezTo>
                  <a:pt x="22957" y="11438"/>
                  <a:pt x="24177" y="11152"/>
                  <a:pt x="25379" y="10804"/>
                </a:cubicBezTo>
                <a:cubicBezTo>
                  <a:pt x="25575" y="10750"/>
                  <a:pt x="25770" y="10690"/>
                  <a:pt x="25963" y="10627"/>
                </a:cubicBezTo>
                <a:cubicBezTo>
                  <a:pt x="26140" y="10583"/>
                  <a:pt x="26312" y="10525"/>
                  <a:pt x="26479" y="10453"/>
                </a:cubicBezTo>
                <a:cubicBezTo>
                  <a:pt x="26553" y="10380"/>
                  <a:pt x="26540" y="10324"/>
                  <a:pt x="26567" y="10228"/>
                </a:cubicBezTo>
                <a:cubicBezTo>
                  <a:pt x="26695" y="9783"/>
                  <a:pt x="26704" y="9281"/>
                  <a:pt x="26762" y="8817"/>
                </a:cubicBezTo>
                <a:cubicBezTo>
                  <a:pt x="26802" y="8516"/>
                  <a:pt x="26859" y="8210"/>
                  <a:pt x="26864" y="7905"/>
                </a:cubicBezTo>
                <a:cubicBezTo>
                  <a:pt x="26868" y="7712"/>
                  <a:pt x="26835" y="7530"/>
                  <a:pt x="26907" y="7344"/>
                </a:cubicBezTo>
                <a:cubicBezTo>
                  <a:pt x="25311" y="6997"/>
                  <a:pt x="23781" y="6470"/>
                  <a:pt x="22232" y="5947"/>
                </a:cubicBezTo>
                <a:cubicBezTo>
                  <a:pt x="21755" y="5786"/>
                  <a:pt x="21273" y="5665"/>
                  <a:pt x="20787" y="5530"/>
                </a:cubicBezTo>
                <a:cubicBezTo>
                  <a:pt x="20233" y="5374"/>
                  <a:pt x="19699" y="5151"/>
                  <a:pt x="19147" y="4988"/>
                </a:cubicBezTo>
                <a:cubicBezTo>
                  <a:pt x="18664" y="4844"/>
                  <a:pt x="18173" y="4755"/>
                  <a:pt x="17695" y="4592"/>
                </a:cubicBezTo>
                <a:cubicBezTo>
                  <a:pt x="17241" y="4437"/>
                  <a:pt x="16795" y="4266"/>
                  <a:pt x="16338" y="4116"/>
                </a:cubicBezTo>
                <a:cubicBezTo>
                  <a:pt x="15740" y="3921"/>
                  <a:pt x="15146" y="3650"/>
                  <a:pt x="14570" y="3402"/>
                </a:cubicBezTo>
                <a:cubicBezTo>
                  <a:pt x="14342" y="3303"/>
                  <a:pt x="14115" y="3256"/>
                  <a:pt x="13873" y="3206"/>
                </a:cubicBezTo>
                <a:cubicBezTo>
                  <a:pt x="13488" y="3127"/>
                  <a:pt x="13126" y="3004"/>
                  <a:pt x="12749" y="2888"/>
                </a:cubicBezTo>
                <a:cubicBezTo>
                  <a:pt x="12228" y="2724"/>
                  <a:pt x="11700" y="2587"/>
                  <a:pt x="11176" y="2428"/>
                </a:cubicBezTo>
                <a:cubicBezTo>
                  <a:pt x="9895" y="2038"/>
                  <a:pt x="8661" y="1531"/>
                  <a:pt x="7397" y="1098"/>
                </a:cubicBezTo>
                <a:cubicBezTo>
                  <a:pt x="6960" y="948"/>
                  <a:pt x="6522" y="831"/>
                  <a:pt x="6077" y="709"/>
                </a:cubicBezTo>
                <a:cubicBezTo>
                  <a:pt x="5646" y="591"/>
                  <a:pt x="5257" y="460"/>
                  <a:pt x="4815" y="378"/>
                </a:cubicBezTo>
                <a:cubicBezTo>
                  <a:pt x="4261" y="278"/>
                  <a:pt x="3699" y="183"/>
                  <a:pt x="3150" y="61"/>
                </a:cubicBezTo>
                <a:cubicBezTo>
                  <a:pt x="3018" y="32"/>
                  <a:pt x="2892" y="1"/>
                  <a:pt x="276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23"/>
          <p:cNvSpPr/>
          <p:nvPr/>
        </p:nvSpPr>
        <p:spPr>
          <a:xfrm>
            <a:off x="7971479" y="65000"/>
            <a:ext cx="1307820" cy="1213266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23"/>
          <p:cNvSpPr/>
          <p:nvPr/>
        </p:nvSpPr>
        <p:spPr>
          <a:xfrm rot="6915477">
            <a:off x="7189522" y="-451818"/>
            <a:ext cx="1072880" cy="1042434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23"/>
          <p:cNvSpPr/>
          <p:nvPr/>
        </p:nvSpPr>
        <p:spPr>
          <a:xfrm>
            <a:off x="8264836" y="1010839"/>
            <a:ext cx="721115" cy="690123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67" name="Google Shape;367;p23"/>
          <p:cNvGrpSpPr/>
          <p:nvPr/>
        </p:nvGrpSpPr>
        <p:grpSpPr>
          <a:xfrm rot="3944704">
            <a:off x="-333852" y="1014998"/>
            <a:ext cx="1608581" cy="782619"/>
            <a:chOff x="5532500" y="2315200"/>
            <a:chExt cx="424925" cy="206750"/>
          </a:xfrm>
        </p:grpSpPr>
        <p:sp>
          <p:nvSpPr>
            <p:cNvPr id="368" name="Google Shape;368;p23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6" name="Google Shape;376;p23"/>
          <p:cNvSpPr/>
          <p:nvPr/>
        </p:nvSpPr>
        <p:spPr>
          <a:xfrm rot="-1914874">
            <a:off x="7562626" y="4006570"/>
            <a:ext cx="1913528" cy="1053831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3"/>
          <p:cNvSpPr/>
          <p:nvPr/>
        </p:nvSpPr>
        <p:spPr>
          <a:xfrm>
            <a:off x="7617897" y="4449531"/>
            <a:ext cx="838716" cy="836426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23"/>
          <p:cNvSpPr/>
          <p:nvPr/>
        </p:nvSpPr>
        <p:spPr>
          <a:xfrm>
            <a:off x="-329612" y="4295580"/>
            <a:ext cx="1987350" cy="924210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23"/>
          <p:cNvSpPr/>
          <p:nvPr/>
        </p:nvSpPr>
        <p:spPr>
          <a:xfrm rot="3423008">
            <a:off x="-735812" y="3809602"/>
            <a:ext cx="2907134" cy="704802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3"/>
          <p:cNvSpPr/>
          <p:nvPr/>
        </p:nvSpPr>
        <p:spPr>
          <a:xfrm rot="2507852">
            <a:off x="104350" y="-119669"/>
            <a:ext cx="934601" cy="1407126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4"/>
          <p:cNvSpPr/>
          <p:nvPr/>
        </p:nvSpPr>
        <p:spPr>
          <a:xfrm>
            <a:off x="-350092" y="-57900"/>
            <a:ext cx="1154259" cy="938211"/>
          </a:xfrm>
          <a:custGeom>
            <a:rect b="b" l="l" r="r" t="t"/>
            <a:pathLst>
              <a:path extrusionOk="0" h="26251" w="32296">
                <a:moveTo>
                  <a:pt x="28863" y="1"/>
                </a:moveTo>
                <a:cubicBezTo>
                  <a:pt x="28097" y="1"/>
                  <a:pt x="26261" y="1305"/>
                  <a:pt x="25613" y="1635"/>
                </a:cubicBezTo>
                <a:cubicBezTo>
                  <a:pt x="23055" y="2928"/>
                  <a:pt x="20620" y="4617"/>
                  <a:pt x="18205" y="6158"/>
                </a:cubicBezTo>
                <a:cubicBezTo>
                  <a:pt x="12724" y="9651"/>
                  <a:pt x="6998" y="13246"/>
                  <a:pt x="2053" y="17474"/>
                </a:cubicBezTo>
                <a:cubicBezTo>
                  <a:pt x="1488" y="17949"/>
                  <a:pt x="835" y="18324"/>
                  <a:pt x="231" y="18748"/>
                </a:cubicBezTo>
                <a:cubicBezTo>
                  <a:pt x="127" y="18820"/>
                  <a:pt x="1" y="18867"/>
                  <a:pt x="54" y="18987"/>
                </a:cubicBezTo>
                <a:cubicBezTo>
                  <a:pt x="74" y="19031"/>
                  <a:pt x="207" y="19094"/>
                  <a:pt x="243" y="19124"/>
                </a:cubicBezTo>
                <a:cubicBezTo>
                  <a:pt x="402" y="19254"/>
                  <a:pt x="550" y="19414"/>
                  <a:pt x="689" y="19565"/>
                </a:cubicBezTo>
                <a:cubicBezTo>
                  <a:pt x="4406" y="23636"/>
                  <a:pt x="9227" y="26110"/>
                  <a:pt x="14575" y="26244"/>
                </a:cubicBezTo>
                <a:cubicBezTo>
                  <a:pt x="14745" y="26248"/>
                  <a:pt x="14915" y="26250"/>
                  <a:pt x="15084" y="26250"/>
                </a:cubicBezTo>
                <a:cubicBezTo>
                  <a:pt x="17879" y="26250"/>
                  <a:pt x="20699" y="25673"/>
                  <a:pt x="23135" y="24310"/>
                </a:cubicBezTo>
                <a:cubicBezTo>
                  <a:pt x="27077" y="22103"/>
                  <a:pt x="29752" y="18032"/>
                  <a:pt x="30945" y="13744"/>
                </a:cubicBezTo>
                <a:cubicBezTo>
                  <a:pt x="32296" y="8892"/>
                  <a:pt x="31425" y="4365"/>
                  <a:pt x="28968" y="14"/>
                </a:cubicBezTo>
                <a:cubicBezTo>
                  <a:pt x="28967" y="11"/>
                  <a:pt x="28965" y="10"/>
                  <a:pt x="28960" y="9"/>
                </a:cubicBezTo>
                <a:cubicBezTo>
                  <a:pt x="28930" y="3"/>
                  <a:pt x="28898" y="1"/>
                  <a:pt x="2886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3" name="Google Shape;383;p24"/>
          <p:cNvGrpSpPr/>
          <p:nvPr/>
        </p:nvGrpSpPr>
        <p:grpSpPr>
          <a:xfrm rot="3944660">
            <a:off x="-287222" y="797082"/>
            <a:ext cx="1177104" cy="572700"/>
            <a:chOff x="5532500" y="2315200"/>
            <a:chExt cx="424925" cy="206750"/>
          </a:xfrm>
        </p:grpSpPr>
        <p:sp>
          <p:nvSpPr>
            <p:cNvPr id="384" name="Google Shape;384;p24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24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24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24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24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24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24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2" name="Google Shape;392;p24"/>
          <p:cNvSpPr/>
          <p:nvPr/>
        </p:nvSpPr>
        <p:spPr>
          <a:xfrm rot="-815788">
            <a:off x="8505469" y="4259777"/>
            <a:ext cx="796102" cy="895002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24"/>
          <p:cNvSpPr/>
          <p:nvPr/>
        </p:nvSpPr>
        <p:spPr>
          <a:xfrm flipH="1" rot="6676770">
            <a:off x="7285860" y="4050196"/>
            <a:ext cx="2211886" cy="1543111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24"/>
          <p:cNvSpPr/>
          <p:nvPr/>
        </p:nvSpPr>
        <p:spPr>
          <a:xfrm>
            <a:off x="8426250" y="360088"/>
            <a:ext cx="768752" cy="710934"/>
          </a:xfrm>
          <a:custGeom>
            <a:rect b="b" l="l" r="r" t="t"/>
            <a:pathLst>
              <a:path extrusionOk="0" h="14620" w="15809">
                <a:moveTo>
                  <a:pt x="6725" y="1"/>
                </a:moveTo>
                <a:cubicBezTo>
                  <a:pt x="5210" y="225"/>
                  <a:pt x="3907" y="926"/>
                  <a:pt x="2518" y="1546"/>
                </a:cubicBezTo>
                <a:cubicBezTo>
                  <a:pt x="2123" y="1722"/>
                  <a:pt x="1721" y="1888"/>
                  <a:pt x="1344" y="2102"/>
                </a:cubicBezTo>
                <a:cubicBezTo>
                  <a:pt x="1287" y="2135"/>
                  <a:pt x="1056" y="2236"/>
                  <a:pt x="1013" y="2309"/>
                </a:cubicBezTo>
                <a:cubicBezTo>
                  <a:pt x="959" y="2396"/>
                  <a:pt x="957" y="2589"/>
                  <a:pt x="910" y="2700"/>
                </a:cubicBezTo>
                <a:cubicBezTo>
                  <a:pt x="436" y="3789"/>
                  <a:pt x="397" y="4980"/>
                  <a:pt x="207" y="6145"/>
                </a:cubicBezTo>
                <a:cubicBezTo>
                  <a:pt x="1" y="7407"/>
                  <a:pt x="40" y="8664"/>
                  <a:pt x="34" y="9937"/>
                </a:cubicBezTo>
                <a:cubicBezTo>
                  <a:pt x="30" y="10618"/>
                  <a:pt x="555" y="11105"/>
                  <a:pt x="1028" y="11567"/>
                </a:cubicBezTo>
                <a:cubicBezTo>
                  <a:pt x="1576" y="12104"/>
                  <a:pt x="2087" y="12660"/>
                  <a:pt x="2610" y="13223"/>
                </a:cubicBezTo>
                <a:cubicBezTo>
                  <a:pt x="2829" y="13460"/>
                  <a:pt x="3072" y="13753"/>
                  <a:pt x="3334" y="13948"/>
                </a:cubicBezTo>
                <a:cubicBezTo>
                  <a:pt x="3617" y="14159"/>
                  <a:pt x="3958" y="14242"/>
                  <a:pt x="4303" y="14291"/>
                </a:cubicBezTo>
                <a:cubicBezTo>
                  <a:pt x="5259" y="14430"/>
                  <a:pt x="6240" y="14457"/>
                  <a:pt x="7204" y="14553"/>
                </a:cubicBezTo>
                <a:cubicBezTo>
                  <a:pt x="7379" y="14570"/>
                  <a:pt x="7560" y="14619"/>
                  <a:pt x="7729" y="14619"/>
                </a:cubicBezTo>
                <a:cubicBezTo>
                  <a:pt x="7842" y="14619"/>
                  <a:pt x="7950" y="14598"/>
                  <a:pt x="8049" y="14530"/>
                </a:cubicBezTo>
                <a:cubicBezTo>
                  <a:pt x="8356" y="14320"/>
                  <a:pt x="8629" y="13988"/>
                  <a:pt x="8910" y="13748"/>
                </a:cubicBezTo>
                <a:cubicBezTo>
                  <a:pt x="9509" y="13239"/>
                  <a:pt x="10060" y="12684"/>
                  <a:pt x="10657" y="12172"/>
                </a:cubicBezTo>
                <a:cubicBezTo>
                  <a:pt x="11205" y="11704"/>
                  <a:pt x="11789" y="11284"/>
                  <a:pt x="12278" y="10754"/>
                </a:cubicBezTo>
                <a:cubicBezTo>
                  <a:pt x="12598" y="10411"/>
                  <a:pt x="12968" y="10124"/>
                  <a:pt x="13285" y="9774"/>
                </a:cubicBezTo>
                <a:cubicBezTo>
                  <a:pt x="13591" y="9438"/>
                  <a:pt x="13928" y="9077"/>
                  <a:pt x="14198" y="8711"/>
                </a:cubicBezTo>
                <a:cubicBezTo>
                  <a:pt x="14379" y="8467"/>
                  <a:pt x="14506" y="8181"/>
                  <a:pt x="14686" y="7929"/>
                </a:cubicBezTo>
                <a:cubicBezTo>
                  <a:pt x="14811" y="7756"/>
                  <a:pt x="14924" y="7575"/>
                  <a:pt x="15044" y="7399"/>
                </a:cubicBezTo>
                <a:cubicBezTo>
                  <a:pt x="15259" y="7085"/>
                  <a:pt x="15435" y="6759"/>
                  <a:pt x="15641" y="6445"/>
                </a:cubicBezTo>
                <a:cubicBezTo>
                  <a:pt x="15702" y="6352"/>
                  <a:pt x="15796" y="6287"/>
                  <a:pt x="15801" y="6158"/>
                </a:cubicBezTo>
                <a:cubicBezTo>
                  <a:pt x="15808" y="6005"/>
                  <a:pt x="15705" y="5946"/>
                  <a:pt x="15629" y="5813"/>
                </a:cubicBezTo>
                <a:cubicBezTo>
                  <a:pt x="15359" y="5324"/>
                  <a:pt x="15119" y="4825"/>
                  <a:pt x="14820" y="4345"/>
                </a:cubicBezTo>
                <a:cubicBezTo>
                  <a:pt x="14682" y="4127"/>
                  <a:pt x="14524" y="3912"/>
                  <a:pt x="14399" y="3682"/>
                </a:cubicBezTo>
                <a:cubicBezTo>
                  <a:pt x="14294" y="3493"/>
                  <a:pt x="14213" y="3220"/>
                  <a:pt x="14050" y="3064"/>
                </a:cubicBezTo>
                <a:cubicBezTo>
                  <a:pt x="13833" y="2853"/>
                  <a:pt x="13498" y="2684"/>
                  <a:pt x="13239" y="2510"/>
                </a:cubicBezTo>
                <a:cubicBezTo>
                  <a:pt x="13004" y="2354"/>
                  <a:pt x="12776" y="2272"/>
                  <a:pt x="12534" y="2148"/>
                </a:cubicBezTo>
                <a:cubicBezTo>
                  <a:pt x="12428" y="2094"/>
                  <a:pt x="12375" y="1997"/>
                  <a:pt x="12281" y="1933"/>
                </a:cubicBezTo>
                <a:cubicBezTo>
                  <a:pt x="12164" y="1852"/>
                  <a:pt x="12024" y="1815"/>
                  <a:pt x="11898" y="1752"/>
                </a:cubicBezTo>
                <a:cubicBezTo>
                  <a:pt x="11377" y="1495"/>
                  <a:pt x="10828" y="1299"/>
                  <a:pt x="10296" y="1060"/>
                </a:cubicBezTo>
                <a:cubicBezTo>
                  <a:pt x="9897" y="879"/>
                  <a:pt x="9527" y="674"/>
                  <a:pt x="9107" y="548"/>
                </a:cubicBezTo>
                <a:cubicBezTo>
                  <a:pt x="8756" y="444"/>
                  <a:pt x="8383" y="370"/>
                  <a:pt x="8044" y="265"/>
                </a:cubicBezTo>
                <a:cubicBezTo>
                  <a:pt x="7913" y="225"/>
                  <a:pt x="7898" y="182"/>
                  <a:pt x="7740" y="173"/>
                </a:cubicBezTo>
                <a:cubicBezTo>
                  <a:pt x="7579" y="168"/>
                  <a:pt x="7414" y="177"/>
                  <a:pt x="6725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24"/>
          <p:cNvSpPr/>
          <p:nvPr/>
        </p:nvSpPr>
        <p:spPr>
          <a:xfrm rot="-2543276">
            <a:off x="-159980" y="3925509"/>
            <a:ext cx="790470" cy="68636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24"/>
          <p:cNvSpPr/>
          <p:nvPr/>
        </p:nvSpPr>
        <p:spPr>
          <a:xfrm rot="-1590140">
            <a:off x="-54475" y="4135299"/>
            <a:ext cx="1066601" cy="925923"/>
          </a:xfrm>
          <a:custGeom>
            <a:rect b="b" l="l" r="r" t="t"/>
            <a:pathLst>
              <a:path extrusionOk="0" h="16481" w="18985">
                <a:moveTo>
                  <a:pt x="652" y="0"/>
                </a:moveTo>
                <a:cubicBezTo>
                  <a:pt x="652" y="0"/>
                  <a:pt x="652" y="0"/>
                  <a:pt x="651" y="1"/>
                </a:cubicBezTo>
                <a:cubicBezTo>
                  <a:pt x="651" y="1"/>
                  <a:pt x="652" y="1"/>
                  <a:pt x="652" y="1"/>
                </a:cubicBezTo>
                <a:lnTo>
                  <a:pt x="652" y="1"/>
                </a:lnTo>
                <a:cubicBezTo>
                  <a:pt x="652" y="1"/>
                  <a:pt x="653" y="0"/>
                  <a:pt x="652" y="0"/>
                </a:cubicBezTo>
                <a:close/>
                <a:moveTo>
                  <a:pt x="652" y="1"/>
                </a:moveTo>
                <a:lnTo>
                  <a:pt x="652" y="1"/>
                </a:lnTo>
                <a:cubicBezTo>
                  <a:pt x="638" y="14"/>
                  <a:pt x="352" y="159"/>
                  <a:pt x="357" y="159"/>
                </a:cubicBezTo>
                <a:cubicBezTo>
                  <a:pt x="357" y="159"/>
                  <a:pt x="358" y="159"/>
                  <a:pt x="358" y="159"/>
                </a:cubicBezTo>
                <a:lnTo>
                  <a:pt x="358" y="159"/>
                </a:lnTo>
                <a:cubicBezTo>
                  <a:pt x="358" y="558"/>
                  <a:pt x="356" y="958"/>
                  <a:pt x="359" y="1357"/>
                </a:cubicBezTo>
                <a:cubicBezTo>
                  <a:pt x="362" y="1976"/>
                  <a:pt x="287" y="2577"/>
                  <a:pt x="265" y="3192"/>
                </a:cubicBezTo>
                <a:cubicBezTo>
                  <a:pt x="233" y="4003"/>
                  <a:pt x="270" y="4823"/>
                  <a:pt x="270" y="5634"/>
                </a:cubicBezTo>
                <a:cubicBezTo>
                  <a:pt x="270" y="6226"/>
                  <a:pt x="339" y="6877"/>
                  <a:pt x="262" y="7463"/>
                </a:cubicBezTo>
                <a:cubicBezTo>
                  <a:pt x="179" y="8089"/>
                  <a:pt x="178" y="8706"/>
                  <a:pt x="180" y="9341"/>
                </a:cubicBezTo>
                <a:cubicBezTo>
                  <a:pt x="183" y="9961"/>
                  <a:pt x="92" y="10555"/>
                  <a:pt x="91" y="11175"/>
                </a:cubicBezTo>
                <a:cubicBezTo>
                  <a:pt x="90" y="11807"/>
                  <a:pt x="1" y="12418"/>
                  <a:pt x="2" y="13047"/>
                </a:cubicBezTo>
                <a:cubicBezTo>
                  <a:pt x="4" y="13826"/>
                  <a:pt x="2" y="14604"/>
                  <a:pt x="2" y="15385"/>
                </a:cubicBezTo>
                <a:cubicBezTo>
                  <a:pt x="214" y="15505"/>
                  <a:pt x="506" y="15877"/>
                  <a:pt x="742" y="15918"/>
                </a:cubicBezTo>
                <a:cubicBezTo>
                  <a:pt x="1229" y="16006"/>
                  <a:pt x="1728" y="16017"/>
                  <a:pt x="2219" y="16074"/>
                </a:cubicBezTo>
                <a:cubicBezTo>
                  <a:pt x="3606" y="16236"/>
                  <a:pt x="5015" y="16247"/>
                  <a:pt x="6401" y="16384"/>
                </a:cubicBezTo>
                <a:cubicBezTo>
                  <a:pt x="7168" y="16460"/>
                  <a:pt x="7943" y="16481"/>
                  <a:pt x="8721" y="16481"/>
                </a:cubicBezTo>
                <a:cubicBezTo>
                  <a:pt x="9644" y="16481"/>
                  <a:pt x="10569" y="16452"/>
                  <a:pt x="11486" y="16452"/>
                </a:cubicBezTo>
                <a:lnTo>
                  <a:pt x="17942" y="16452"/>
                </a:lnTo>
                <a:cubicBezTo>
                  <a:pt x="18046" y="16452"/>
                  <a:pt x="18308" y="16478"/>
                  <a:pt x="18541" y="16478"/>
                </a:cubicBezTo>
                <a:cubicBezTo>
                  <a:pt x="18760" y="16478"/>
                  <a:pt x="18954" y="16455"/>
                  <a:pt x="18964" y="16363"/>
                </a:cubicBezTo>
                <a:cubicBezTo>
                  <a:pt x="18985" y="16188"/>
                  <a:pt x="18875" y="15920"/>
                  <a:pt x="18875" y="15743"/>
                </a:cubicBezTo>
                <a:cubicBezTo>
                  <a:pt x="18875" y="15645"/>
                  <a:pt x="18928" y="15321"/>
                  <a:pt x="18871" y="15251"/>
                </a:cubicBezTo>
                <a:cubicBezTo>
                  <a:pt x="18835" y="15207"/>
                  <a:pt x="18787" y="15198"/>
                  <a:pt x="18732" y="15198"/>
                </a:cubicBezTo>
                <a:cubicBezTo>
                  <a:pt x="18695" y="15198"/>
                  <a:pt x="18655" y="15203"/>
                  <a:pt x="18615" y="15203"/>
                </a:cubicBezTo>
                <a:cubicBezTo>
                  <a:pt x="18583" y="15203"/>
                  <a:pt x="18552" y="15200"/>
                  <a:pt x="18522" y="15190"/>
                </a:cubicBezTo>
                <a:cubicBezTo>
                  <a:pt x="18424" y="15158"/>
                  <a:pt x="18294" y="15033"/>
                  <a:pt x="18198" y="14979"/>
                </a:cubicBezTo>
                <a:cubicBezTo>
                  <a:pt x="17882" y="14798"/>
                  <a:pt x="17586" y="14603"/>
                  <a:pt x="17279" y="14405"/>
                </a:cubicBezTo>
                <a:cubicBezTo>
                  <a:pt x="16838" y="14119"/>
                  <a:pt x="16357" y="13898"/>
                  <a:pt x="15922" y="13599"/>
                </a:cubicBezTo>
                <a:cubicBezTo>
                  <a:pt x="15571" y="13360"/>
                  <a:pt x="15266" y="13059"/>
                  <a:pt x="14932" y="12798"/>
                </a:cubicBezTo>
                <a:cubicBezTo>
                  <a:pt x="14545" y="12500"/>
                  <a:pt x="14166" y="12201"/>
                  <a:pt x="13778" y="11913"/>
                </a:cubicBezTo>
                <a:cubicBezTo>
                  <a:pt x="13284" y="11545"/>
                  <a:pt x="12846" y="11213"/>
                  <a:pt x="12358" y="10849"/>
                </a:cubicBezTo>
                <a:cubicBezTo>
                  <a:pt x="11697" y="10356"/>
                  <a:pt x="11177" y="9719"/>
                  <a:pt x="10504" y="9237"/>
                </a:cubicBezTo>
                <a:cubicBezTo>
                  <a:pt x="10146" y="8981"/>
                  <a:pt x="9751" y="8497"/>
                  <a:pt x="9327" y="8369"/>
                </a:cubicBezTo>
                <a:cubicBezTo>
                  <a:pt x="8860" y="8227"/>
                  <a:pt x="8347" y="8133"/>
                  <a:pt x="7860" y="8015"/>
                </a:cubicBezTo>
                <a:cubicBezTo>
                  <a:pt x="7513" y="7931"/>
                  <a:pt x="7163" y="7857"/>
                  <a:pt x="6814" y="7795"/>
                </a:cubicBezTo>
                <a:cubicBezTo>
                  <a:pt x="6491" y="7738"/>
                  <a:pt x="6141" y="7696"/>
                  <a:pt x="5825" y="7619"/>
                </a:cubicBezTo>
                <a:cubicBezTo>
                  <a:pt x="5516" y="7543"/>
                  <a:pt x="5060" y="7388"/>
                  <a:pt x="4828" y="7169"/>
                </a:cubicBezTo>
                <a:cubicBezTo>
                  <a:pt x="4598" y="6952"/>
                  <a:pt x="4453" y="6706"/>
                  <a:pt x="4307" y="6427"/>
                </a:cubicBezTo>
                <a:cubicBezTo>
                  <a:pt x="3996" y="5836"/>
                  <a:pt x="3784" y="5217"/>
                  <a:pt x="3494" y="4614"/>
                </a:cubicBezTo>
                <a:cubicBezTo>
                  <a:pt x="3191" y="3982"/>
                  <a:pt x="2925" y="3305"/>
                  <a:pt x="2688" y="2651"/>
                </a:cubicBezTo>
                <a:cubicBezTo>
                  <a:pt x="2571" y="2326"/>
                  <a:pt x="2439" y="2011"/>
                  <a:pt x="2401" y="1672"/>
                </a:cubicBezTo>
                <a:cubicBezTo>
                  <a:pt x="2382" y="1507"/>
                  <a:pt x="2344" y="1342"/>
                  <a:pt x="2304" y="1182"/>
                </a:cubicBezTo>
                <a:cubicBezTo>
                  <a:pt x="2284" y="1102"/>
                  <a:pt x="2232" y="1044"/>
                  <a:pt x="2219" y="959"/>
                </a:cubicBezTo>
                <a:cubicBezTo>
                  <a:pt x="2204" y="873"/>
                  <a:pt x="2248" y="796"/>
                  <a:pt x="2205" y="709"/>
                </a:cubicBezTo>
                <a:cubicBezTo>
                  <a:pt x="2110" y="513"/>
                  <a:pt x="1662" y="348"/>
                  <a:pt x="1491" y="267"/>
                </a:cubicBezTo>
                <a:cubicBezTo>
                  <a:pt x="1366" y="207"/>
                  <a:pt x="1219" y="181"/>
                  <a:pt x="1086" y="135"/>
                </a:cubicBezTo>
                <a:cubicBezTo>
                  <a:pt x="1039" y="120"/>
                  <a:pt x="997" y="80"/>
                  <a:pt x="936" y="66"/>
                </a:cubicBezTo>
                <a:cubicBezTo>
                  <a:pt x="913" y="60"/>
                  <a:pt x="891" y="59"/>
                  <a:pt x="870" y="59"/>
                </a:cubicBezTo>
                <a:cubicBezTo>
                  <a:pt x="841" y="59"/>
                  <a:pt x="814" y="62"/>
                  <a:pt x="788" y="62"/>
                </a:cubicBezTo>
                <a:cubicBezTo>
                  <a:pt x="742" y="62"/>
                  <a:pt x="698" y="52"/>
                  <a:pt x="6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24"/>
          <p:cNvSpPr/>
          <p:nvPr/>
        </p:nvSpPr>
        <p:spPr>
          <a:xfrm>
            <a:off x="7350000" y="-180677"/>
            <a:ext cx="1491932" cy="821622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5"/>
          <p:cNvSpPr/>
          <p:nvPr/>
        </p:nvSpPr>
        <p:spPr>
          <a:xfrm flipH="1">
            <a:off x="7637863" y="-124201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25"/>
          <p:cNvSpPr/>
          <p:nvPr/>
        </p:nvSpPr>
        <p:spPr>
          <a:xfrm flipH="1" rot="-1404839">
            <a:off x="7845216" y="252838"/>
            <a:ext cx="1218412" cy="670979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25"/>
          <p:cNvSpPr/>
          <p:nvPr/>
        </p:nvSpPr>
        <p:spPr>
          <a:xfrm flipH="1" rot="3405673">
            <a:off x="-268492" y="1226974"/>
            <a:ext cx="1353862" cy="629622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5"/>
          <p:cNvSpPr/>
          <p:nvPr/>
        </p:nvSpPr>
        <p:spPr>
          <a:xfrm flipH="1" rot="-3076329">
            <a:off x="-146951" y="234888"/>
            <a:ext cx="1752540" cy="706878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03" name="Google Shape;403;p25"/>
          <p:cNvGrpSpPr/>
          <p:nvPr/>
        </p:nvGrpSpPr>
        <p:grpSpPr>
          <a:xfrm flipH="1" rot="320146">
            <a:off x="847678" y="99470"/>
            <a:ext cx="1344339" cy="654054"/>
            <a:chOff x="5532500" y="2315200"/>
            <a:chExt cx="424925" cy="206750"/>
          </a:xfrm>
        </p:grpSpPr>
        <p:sp>
          <p:nvSpPr>
            <p:cNvPr id="404" name="Google Shape;404;p25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25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25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25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25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25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25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25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2" name="Google Shape;412;p25"/>
          <p:cNvSpPr/>
          <p:nvPr/>
        </p:nvSpPr>
        <p:spPr>
          <a:xfrm flipH="1" rot="2329086">
            <a:off x="239678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25"/>
          <p:cNvSpPr/>
          <p:nvPr/>
        </p:nvSpPr>
        <p:spPr>
          <a:xfrm flipH="1">
            <a:off x="-519510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25"/>
          <p:cNvSpPr/>
          <p:nvPr/>
        </p:nvSpPr>
        <p:spPr>
          <a:xfrm flipH="1">
            <a:off x="8429023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8424000" y="4439312"/>
            <a:ext cx="869091" cy="836096"/>
          </a:xfrm>
          <a:custGeom>
            <a:rect b="b" l="l" r="r" t="t"/>
            <a:pathLst>
              <a:path extrusionOk="0" h="22553" w="23443">
                <a:moveTo>
                  <a:pt x="19745" y="0"/>
                </a:moveTo>
                <a:cubicBezTo>
                  <a:pt x="19695" y="0"/>
                  <a:pt x="19636" y="17"/>
                  <a:pt x="19568" y="58"/>
                </a:cubicBezTo>
                <a:cubicBezTo>
                  <a:pt x="18583" y="92"/>
                  <a:pt x="17585" y="241"/>
                  <a:pt x="16610" y="381"/>
                </a:cubicBezTo>
                <a:cubicBezTo>
                  <a:pt x="16248" y="433"/>
                  <a:pt x="16347" y="424"/>
                  <a:pt x="16365" y="700"/>
                </a:cubicBezTo>
                <a:cubicBezTo>
                  <a:pt x="16394" y="1126"/>
                  <a:pt x="16176" y="1526"/>
                  <a:pt x="15987" y="1893"/>
                </a:cubicBezTo>
                <a:cubicBezTo>
                  <a:pt x="15511" y="2817"/>
                  <a:pt x="15047" y="3732"/>
                  <a:pt x="14631" y="4684"/>
                </a:cubicBezTo>
                <a:cubicBezTo>
                  <a:pt x="14407" y="5195"/>
                  <a:pt x="14129" y="5692"/>
                  <a:pt x="13851" y="6177"/>
                </a:cubicBezTo>
                <a:cubicBezTo>
                  <a:pt x="13472" y="6835"/>
                  <a:pt x="13165" y="7552"/>
                  <a:pt x="12869" y="8252"/>
                </a:cubicBezTo>
                <a:cubicBezTo>
                  <a:pt x="12446" y="9251"/>
                  <a:pt x="12045" y="10259"/>
                  <a:pt x="11622" y="11257"/>
                </a:cubicBezTo>
                <a:cubicBezTo>
                  <a:pt x="11457" y="11648"/>
                  <a:pt x="11304" y="12043"/>
                  <a:pt x="11138" y="12432"/>
                </a:cubicBezTo>
                <a:cubicBezTo>
                  <a:pt x="11009" y="12737"/>
                  <a:pt x="10917" y="13165"/>
                  <a:pt x="10713" y="13436"/>
                </a:cubicBezTo>
                <a:cubicBezTo>
                  <a:pt x="10524" y="13689"/>
                  <a:pt x="10217" y="13924"/>
                  <a:pt x="9983" y="14118"/>
                </a:cubicBezTo>
                <a:cubicBezTo>
                  <a:pt x="9600" y="14434"/>
                  <a:pt x="9183" y="14708"/>
                  <a:pt x="8798" y="15021"/>
                </a:cubicBezTo>
                <a:cubicBezTo>
                  <a:pt x="8331" y="15398"/>
                  <a:pt x="7908" y="15821"/>
                  <a:pt x="7431" y="16187"/>
                </a:cubicBezTo>
                <a:cubicBezTo>
                  <a:pt x="6917" y="16581"/>
                  <a:pt x="6383" y="16930"/>
                  <a:pt x="5841" y="17284"/>
                </a:cubicBezTo>
                <a:cubicBezTo>
                  <a:pt x="5179" y="17716"/>
                  <a:pt x="4587" y="18239"/>
                  <a:pt x="3968" y="18730"/>
                </a:cubicBezTo>
                <a:cubicBezTo>
                  <a:pt x="3197" y="19340"/>
                  <a:pt x="2354" y="19809"/>
                  <a:pt x="1525" y="20331"/>
                </a:cubicBezTo>
                <a:cubicBezTo>
                  <a:pt x="1207" y="20532"/>
                  <a:pt x="979" y="20785"/>
                  <a:pt x="721" y="21049"/>
                </a:cubicBezTo>
                <a:cubicBezTo>
                  <a:pt x="629" y="21144"/>
                  <a:pt x="475" y="21210"/>
                  <a:pt x="397" y="21315"/>
                </a:cubicBezTo>
                <a:cubicBezTo>
                  <a:pt x="304" y="21440"/>
                  <a:pt x="350" y="21601"/>
                  <a:pt x="313" y="21750"/>
                </a:cubicBezTo>
                <a:cubicBezTo>
                  <a:pt x="264" y="21949"/>
                  <a:pt x="0" y="22456"/>
                  <a:pt x="260" y="22546"/>
                </a:cubicBezTo>
                <a:cubicBezTo>
                  <a:pt x="274" y="22551"/>
                  <a:pt x="294" y="22553"/>
                  <a:pt x="318" y="22553"/>
                </a:cubicBezTo>
                <a:cubicBezTo>
                  <a:pt x="410" y="22553"/>
                  <a:pt x="559" y="22527"/>
                  <a:pt x="612" y="22526"/>
                </a:cubicBezTo>
                <a:cubicBezTo>
                  <a:pt x="727" y="22520"/>
                  <a:pt x="843" y="22517"/>
                  <a:pt x="959" y="22517"/>
                </a:cubicBezTo>
                <a:cubicBezTo>
                  <a:pt x="1034" y="22517"/>
                  <a:pt x="1108" y="22519"/>
                  <a:pt x="1183" y="22521"/>
                </a:cubicBezTo>
                <a:cubicBezTo>
                  <a:pt x="1358" y="22525"/>
                  <a:pt x="1531" y="22526"/>
                  <a:pt x="1704" y="22526"/>
                </a:cubicBezTo>
                <a:cubicBezTo>
                  <a:pt x="2201" y="22526"/>
                  <a:pt x="2694" y="22512"/>
                  <a:pt x="3194" y="22492"/>
                </a:cubicBezTo>
                <a:cubicBezTo>
                  <a:pt x="4461" y="22440"/>
                  <a:pt x="5717" y="22305"/>
                  <a:pt x="6985" y="22256"/>
                </a:cubicBezTo>
                <a:cubicBezTo>
                  <a:pt x="8323" y="22205"/>
                  <a:pt x="9658" y="22035"/>
                  <a:pt x="10993" y="21923"/>
                </a:cubicBezTo>
                <a:cubicBezTo>
                  <a:pt x="12673" y="21782"/>
                  <a:pt x="14337" y="21494"/>
                  <a:pt x="16023" y="21434"/>
                </a:cubicBezTo>
                <a:cubicBezTo>
                  <a:pt x="16721" y="21409"/>
                  <a:pt x="17409" y="21342"/>
                  <a:pt x="18104" y="21280"/>
                </a:cubicBezTo>
                <a:cubicBezTo>
                  <a:pt x="18852" y="21215"/>
                  <a:pt x="19600" y="21190"/>
                  <a:pt x="20347" y="21123"/>
                </a:cubicBezTo>
                <a:cubicBezTo>
                  <a:pt x="20557" y="21103"/>
                  <a:pt x="20767" y="21086"/>
                  <a:pt x="20978" y="21077"/>
                </a:cubicBezTo>
                <a:cubicBezTo>
                  <a:pt x="21003" y="21077"/>
                  <a:pt x="21028" y="21076"/>
                  <a:pt x="21053" y="21076"/>
                </a:cubicBezTo>
                <a:cubicBezTo>
                  <a:pt x="21154" y="21076"/>
                  <a:pt x="21260" y="21081"/>
                  <a:pt x="21365" y="21081"/>
                </a:cubicBezTo>
                <a:cubicBezTo>
                  <a:pt x="21472" y="21081"/>
                  <a:pt x="21579" y="21076"/>
                  <a:pt x="21676" y="21055"/>
                </a:cubicBezTo>
                <a:cubicBezTo>
                  <a:pt x="21790" y="21030"/>
                  <a:pt x="21860" y="20984"/>
                  <a:pt x="21971" y="20963"/>
                </a:cubicBezTo>
                <a:cubicBezTo>
                  <a:pt x="22133" y="20933"/>
                  <a:pt x="22304" y="20906"/>
                  <a:pt x="22469" y="20878"/>
                </a:cubicBezTo>
                <a:cubicBezTo>
                  <a:pt x="22555" y="20864"/>
                  <a:pt x="22644" y="20861"/>
                  <a:pt x="22733" y="20861"/>
                </a:cubicBezTo>
                <a:cubicBezTo>
                  <a:pt x="22796" y="20861"/>
                  <a:pt x="22859" y="20862"/>
                  <a:pt x="22921" y="20862"/>
                </a:cubicBezTo>
                <a:cubicBezTo>
                  <a:pt x="23039" y="20862"/>
                  <a:pt x="23155" y="20857"/>
                  <a:pt x="23267" y="20827"/>
                </a:cubicBezTo>
                <a:cubicBezTo>
                  <a:pt x="23401" y="18679"/>
                  <a:pt x="23443" y="16512"/>
                  <a:pt x="23346" y="14356"/>
                </a:cubicBezTo>
                <a:cubicBezTo>
                  <a:pt x="23257" y="12395"/>
                  <a:pt x="23178" y="10432"/>
                  <a:pt x="23093" y="8472"/>
                </a:cubicBezTo>
                <a:cubicBezTo>
                  <a:pt x="23055" y="7609"/>
                  <a:pt x="23018" y="6747"/>
                  <a:pt x="22982" y="5884"/>
                </a:cubicBezTo>
                <a:cubicBezTo>
                  <a:pt x="22967" y="5532"/>
                  <a:pt x="22979" y="5161"/>
                  <a:pt x="22920" y="4811"/>
                </a:cubicBezTo>
                <a:cubicBezTo>
                  <a:pt x="22889" y="4627"/>
                  <a:pt x="22848" y="4453"/>
                  <a:pt x="22838" y="4266"/>
                </a:cubicBezTo>
                <a:cubicBezTo>
                  <a:pt x="22827" y="4095"/>
                  <a:pt x="22865" y="3883"/>
                  <a:pt x="22785" y="3736"/>
                </a:cubicBezTo>
                <a:cubicBezTo>
                  <a:pt x="22715" y="3607"/>
                  <a:pt x="22589" y="3478"/>
                  <a:pt x="22509" y="3349"/>
                </a:cubicBezTo>
                <a:cubicBezTo>
                  <a:pt x="22114" y="2705"/>
                  <a:pt x="21593" y="2096"/>
                  <a:pt x="21075" y="1550"/>
                </a:cubicBezTo>
                <a:cubicBezTo>
                  <a:pt x="20705" y="1159"/>
                  <a:pt x="20460" y="664"/>
                  <a:pt x="20080" y="289"/>
                </a:cubicBezTo>
                <a:cubicBezTo>
                  <a:pt x="20007" y="219"/>
                  <a:pt x="19977" y="162"/>
                  <a:pt x="19919" y="89"/>
                </a:cubicBezTo>
                <a:cubicBezTo>
                  <a:pt x="19882" y="41"/>
                  <a:pt x="19825" y="0"/>
                  <a:pt x="197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 rot="-6883978">
            <a:off x="8625236" y="4038180"/>
            <a:ext cx="788764" cy="766381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0000" y="1215750"/>
            <a:ext cx="7704000" cy="9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3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Char char="■"/>
              <a:defRPr sz="1600"/>
            </a:lvl9pPr>
          </a:lstStyle>
          <a:p/>
        </p:txBody>
      </p:sp>
      <p:sp>
        <p:nvSpPr>
          <p:cNvPr id="30" name="Google Shape;30;p4"/>
          <p:cNvSpPr txBox="1"/>
          <p:nvPr>
            <p:ph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4"/>
          <p:cNvSpPr/>
          <p:nvPr/>
        </p:nvSpPr>
        <p:spPr>
          <a:xfrm>
            <a:off x="8234250" y="764325"/>
            <a:ext cx="639345" cy="611867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4"/>
          <p:cNvSpPr/>
          <p:nvPr/>
        </p:nvSpPr>
        <p:spPr>
          <a:xfrm rot="5400000">
            <a:off x="-689794" y="740895"/>
            <a:ext cx="1614238" cy="503691"/>
          </a:xfrm>
          <a:custGeom>
            <a:rect b="b" l="l" r="r" t="t"/>
            <a:pathLst>
              <a:path extrusionOk="0" h="10706" w="34309">
                <a:moveTo>
                  <a:pt x="479" y="0"/>
                </a:moveTo>
                <a:cubicBezTo>
                  <a:pt x="450" y="83"/>
                  <a:pt x="462" y="177"/>
                  <a:pt x="464" y="265"/>
                </a:cubicBezTo>
                <a:cubicBezTo>
                  <a:pt x="465" y="793"/>
                  <a:pt x="386" y="1281"/>
                  <a:pt x="248" y="1789"/>
                </a:cubicBezTo>
                <a:cubicBezTo>
                  <a:pt x="153" y="2145"/>
                  <a:pt x="54" y="2484"/>
                  <a:pt x="41" y="2853"/>
                </a:cubicBezTo>
                <a:cubicBezTo>
                  <a:pt x="37" y="2962"/>
                  <a:pt x="1" y="3135"/>
                  <a:pt x="42" y="3237"/>
                </a:cubicBezTo>
                <a:cubicBezTo>
                  <a:pt x="97" y="3374"/>
                  <a:pt x="280" y="3426"/>
                  <a:pt x="397" y="3481"/>
                </a:cubicBezTo>
                <a:cubicBezTo>
                  <a:pt x="767" y="3652"/>
                  <a:pt x="1139" y="3815"/>
                  <a:pt x="1524" y="3950"/>
                </a:cubicBezTo>
                <a:cubicBezTo>
                  <a:pt x="2624" y="4332"/>
                  <a:pt x="3639" y="4766"/>
                  <a:pt x="4675" y="5289"/>
                </a:cubicBezTo>
                <a:cubicBezTo>
                  <a:pt x="5105" y="5507"/>
                  <a:pt x="5559" y="5664"/>
                  <a:pt x="5991" y="5877"/>
                </a:cubicBezTo>
                <a:cubicBezTo>
                  <a:pt x="6426" y="6092"/>
                  <a:pt x="6824" y="6384"/>
                  <a:pt x="7230" y="6649"/>
                </a:cubicBezTo>
                <a:cubicBezTo>
                  <a:pt x="7884" y="7076"/>
                  <a:pt x="8628" y="7317"/>
                  <a:pt x="9292" y="7716"/>
                </a:cubicBezTo>
                <a:cubicBezTo>
                  <a:pt x="9983" y="8132"/>
                  <a:pt x="10722" y="8464"/>
                  <a:pt x="11452" y="8809"/>
                </a:cubicBezTo>
                <a:cubicBezTo>
                  <a:pt x="12055" y="9096"/>
                  <a:pt x="12610" y="9453"/>
                  <a:pt x="13183" y="9793"/>
                </a:cubicBezTo>
                <a:cubicBezTo>
                  <a:pt x="13406" y="9926"/>
                  <a:pt x="13622" y="10068"/>
                  <a:pt x="13845" y="10201"/>
                </a:cubicBezTo>
                <a:cubicBezTo>
                  <a:pt x="14043" y="10320"/>
                  <a:pt x="14240" y="10501"/>
                  <a:pt x="14438" y="10600"/>
                </a:cubicBezTo>
                <a:cubicBezTo>
                  <a:pt x="14588" y="10676"/>
                  <a:pt x="14788" y="10693"/>
                  <a:pt x="14990" y="10693"/>
                </a:cubicBezTo>
                <a:cubicBezTo>
                  <a:pt x="15154" y="10693"/>
                  <a:pt x="15320" y="10681"/>
                  <a:pt x="15462" y="10681"/>
                </a:cubicBezTo>
                <a:cubicBezTo>
                  <a:pt x="15482" y="10681"/>
                  <a:pt x="15501" y="10682"/>
                  <a:pt x="15519" y="10682"/>
                </a:cubicBezTo>
                <a:cubicBezTo>
                  <a:pt x="16165" y="10698"/>
                  <a:pt x="16812" y="10706"/>
                  <a:pt x="17458" y="10706"/>
                </a:cubicBezTo>
                <a:cubicBezTo>
                  <a:pt x="19448" y="10706"/>
                  <a:pt x="21437" y="10637"/>
                  <a:pt x="23425" y="10553"/>
                </a:cubicBezTo>
                <a:cubicBezTo>
                  <a:pt x="24820" y="10495"/>
                  <a:pt x="26218" y="10489"/>
                  <a:pt x="27615" y="10440"/>
                </a:cubicBezTo>
                <a:cubicBezTo>
                  <a:pt x="28508" y="10409"/>
                  <a:pt x="29409" y="10360"/>
                  <a:pt x="30301" y="10350"/>
                </a:cubicBezTo>
                <a:cubicBezTo>
                  <a:pt x="30321" y="10349"/>
                  <a:pt x="30340" y="10349"/>
                  <a:pt x="30360" y="10349"/>
                </a:cubicBezTo>
                <a:cubicBezTo>
                  <a:pt x="30616" y="10349"/>
                  <a:pt x="30871" y="10367"/>
                  <a:pt x="31127" y="10367"/>
                </a:cubicBezTo>
                <a:cubicBezTo>
                  <a:pt x="31207" y="10367"/>
                  <a:pt x="31287" y="10366"/>
                  <a:pt x="31367" y="10361"/>
                </a:cubicBezTo>
                <a:cubicBezTo>
                  <a:pt x="31694" y="10343"/>
                  <a:pt x="32013" y="10317"/>
                  <a:pt x="32338" y="10317"/>
                </a:cubicBezTo>
                <a:cubicBezTo>
                  <a:pt x="32395" y="10317"/>
                  <a:pt x="32453" y="10318"/>
                  <a:pt x="32511" y="10320"/>
                </a:cubicBezTo>
                <a:cubicBezTo>
                  <a:pt x="32889" y="10331"/>
                  <a:pt x="33312" y="10387"/>
                  <a:pt x="33715" y="10387"/>
                </a:cubicBezTo>
                <a:cubicBezTo>
                  <a:pt x="33876" y="10387"/>
                  <a:pt x="34035" y="10378"/>
                  <a:pt x="34186" y="10354"/>
                </a:cubicBezTo>
                <a:cubicBezTo>
                  <a:pt x="34233" y="10216"/>
                  <a:pt x="34205" y="10035"/>
                  <a:pt x="34209" y="9891"/>
                </a:cubicBezTo>
                <a:cubicBezTo>
                  <a:pt x="34226" y="9193"/>
                  <a:pt x="34244" y="8496"/>
                  <a:pt x="34262" y="7798"/>
                </a:cubicBezTo>
                <a:cubicBezTo>
                  <a:pt x="34274" y="7330"/>
                  <a:pt x="34309" y="6858"/>
                  <a:pt x="34303" y="6391"/>
                </a:cubicBezTo>
                <a:cubicBezTo>
                  <a:pt x="34298" y="6161"/>
                  <a:pt x="34284" y="6173"/>
                  <a:pt x="34095" y="6075"/>
                </a:cubicBezTo>
                <a:cubicBezTo>
                  <a:pt x="32859" y="5430"/>
                  <a:pt x="31367" y="5394"/>
                  <a:pt x="30032" y="5077"/>
                </a:cubicBezTo>
                <a:cubicBezTo>
                  <a:pt x="28429" y="4697"/>
                  <a:pt x="26880" y="4083"/>
                  <a:pt x="25274" y="3715"/>
                </a:cubicBezTo>
                <a:cubicBezTo>
                  <a:pt x="24748" y="3595"/>
                  <a:pt x="24256" y="3510"/>
                  <a:pt x="23747" y="3317"/>
                </a:cubicBezTo>
                <a:cubicBezTo>
                  <a:pt x="23461" y="3208"/>
                  <a:pt x="23161" y="3130"/>
                  <a:pt x="22860" y="3080"/>
                </a:cubicBezTo>
                <a:cubicBezTo>
                  <a:pt x="22237" y="2977"/>
                  <a:pt x="21614" y="2899"/>
                  <a:pt x="21001" y="2736"/>
                </a:cubicBezTo>
                <a:cubicBezTo>
                  <a:pt x="20419" y="2583"/>
                  <a:pt x="19777" y="2659"/>
                  <a:pt x="19212" y="2453"/>
                </a:cubicBezTo>
                <a:cubicBezTo>
                  <a:pt x="19028" y="2386"/>
                  <a:pt x="18854" y="2347"/>
                  <a:pt x="18660" y="2308"/>
                </a:cubicBezTo>
                <a:cubicBezTo>
                  <a:pt x="18621" y="2301"/>
                  <a:pt x="18572" y="2297"/>
                  <a:pt x="18514" y="2297"/>
                </a:cubicBezTo>
                <a:cubicBezTo>
                  <a:pt x="18319" y="2297"/>
                  <a:pt x="18023" y="2339"/>
                  <a:pt x="17665" y="2415"/>
                </a:cubicBezTo>
                <a:cubicBezTo>
                  <a:pt x="16525" y="2197"/>
                  <a:pt x="15394" y="1932"/>
                  <a:pt x="14256" y="1699"/>
                </a:cubicBezTo>
                <a:cubicBezTo>
                  <a:pt x="11991" y="1234"/>
                  <a:pt x="9691" y="958"/>
                  <a:pt x="7388" y="750"/>
                </a:cubicBezTo>
                <a:cubicBezTo>
                  <a:pt x="6483" y="668"/>
                  <a:pt x="5571" y="647"/>
                  <a:pt x="4670" y="513"/>
                </a:cubicBezTo>
                <a:cubicBezTo>
                  <a:pt x="3969" y="409"/>
                  <a:pt x="3273" y="327"/>
                  <a:pt x="2567" y="258"/>
                </a:cubicBezTo>
                <a:cubicBezTo>
                  <a:pt x="2115" y="213"/>
                  <a:pt x="1665" y="163"/>
                  <a:pt x="1212" y="114"/>
                </a:cubicBezTo>
                <a:cubicBezTo>
                  <a:pt x="971" y="88"/>
                  <a:pt x="702" y="104"/>
                  <a:pt x="4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4"/>
          <p:cNvSpPr/>
          <p:nvPr/>
        </p:nvSpPr>
        <p:spPr>
          <a:xfrm>
            <a:off x="-670950" y="-431961"/>
            <a:ext cx="2450552" cy="1709684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4"/>
          <p:cNvSpPr/>
          <p:nvPr/>
        </p:nvSpPr>
        <p:spPr>
          <a:xfrm rot="-1176844">
            <a:off x="-29430" y="3953710"/>
            <a:ext cx="423975" cy="699474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4"/>
          <p:cNvSpPr/>
          <p:nvPr/>
        </p:nvSpPr>
        <p:spPr>
          <a:xfrm rot="-3138363">
            <a:off x="-406937" y="4224459"/>
            <a:ext cx="927159" cy="1050104"/>
          </a:xfrm>
          <a:custGeom>
            <a:rect b="b" l="l" r="r" t="t"/>
            <a:pathLst>
              <a:path extrusionOk="0" h="28767" w="25399">
                <a:moveTo>
                  <a:pt x="16698" y="0"/>
                </a:moveTo>
                <a:lnTo>
                  <a:pt x="16608" y="114"/>
                </a:lnTo>
                <a:cubicBezTo>
                  <a:pt x="16675" y="166"/>
                  <a:pt x="16717" y="331"/>
                  <a:pt x="16749" y="451"/>
                </a:cubicBezTo>
                <a:cubicBezTo>
                  <a:pt x="16763" y="505"/>
                  <a:pt x="16776" y="553"/>
                  <a:pt x="16790" y="593"/>
                </a:cubicBezTo>
                <a:lnTo>
                  <a:pt x="16812" y="653"/>
                </a:lnTo>
                <a:cubicBezTo>
                  <a:pt x="16839" y="730"/>
                  <a:pt x="16868" y="810"/>
                  <a:pt x="16890" y="886"/>
                </a:cubicBezTo>
                <a:cubicBezTo>
                  <a:pt x="16970" y="1150"/>
                  <a:pt x="17033" y="1449"/>
                  <a:pt x="17089" y="1730"/>
                </a:cubicBezTo>
                <a:cubicBezTo>
                  <a:pt x="17242" y="2504"/>
                  <a:pt x="17414" y="3289"/>
                  <a:pt x="17599" y="4064"/>
                </a:cubicBezTo>
                <a:cubicBezTo>
                  <a:pt x="17628" y="4181"/>
                  <a:pt x="17640" y="4305"/>
                  <a:pt x="17654" y="4426"/>
                </a:cubicBezTo>
                <a:cubicBezTo>
                  <a:pt x="17664" y="4533"/>
                  <a:pt x="17677" y="4644"/>
                  <a:pt x="17698" y="4751"/>
                </a:cubicBezTo>
                <a:cubicBezTo>
                  <a:pt x="17702" y="4765"/>
                  <a:pt x="17702" y="4785"/>
                  <a:pt x="17701" y="4804"/>
                </a:cubicBezTo>
                <a:cubicBezTo>
                  <a:pt x="17698" y="4847"/>
                  <a:pt x="17696" y="4900"/>
                  <a:pt x="17726" y="4953"/>
                </a:cubicBezTo>
                <a:cubicBezTo>
                  <a:pt x="17781" y="5053"/>
                  <a:pt x="17909" y="5111"/>
                  <a:pt x="18011" y="5159"/>
                </a:cubicBezTo>
                <a:cubicBezTo>
                  <a:pt x="18038" y="5170"/>
                  <a:pt x="18063" y="5183"/>
                  <a:pt x="18084" y="5194"/>
                </a:cubicBezTo>
                <a:cubicBezTo>
                  <a:pt x="18465" y="5402"/>
                  <a:pt x="18859" y="5602"/>
                  <a:pt x="19240" y="5795"/>
                </a:cubicBezTo>
                <a:cubicBezTo>
                  <a:pt x="19416" y="5884"/>
                  <a:pt x="19592" y="5973"/>
                  <a:pt x="19769" y="6064"/>
                </a:cubicBezTo>
                <a:cubicBezTo>
                  <a:pt x="19930" y="6148"/>
                  <a:pt x="20092" y="6226"/>
                  <a:pt x="20252" y="6304"/>
                </a:cubicBezTo>
                <a:cubicBezTo>
                  <a:pt x="20743" y="6540"/>
                  <a:pt x="21204" y="6763"/>
                  <a:pt x="21625" y="7111"/>
                </a:cubicBezTo>
                <a:cubicBezTo>
                  <a:pt x="22192" y="7578"/>
                  <a:pt x="22804" y="7973"/>
                  <a:pt x="23487" y="8403"/>
                </a:cubicBezTo>
                <a:cubicBezTo>
                  <a:pt x="23666" y="8516"/>
                  <a:pt x="23831" y="8646"/>
                  <a:pt x="23991" y="8774"/>
                </a:cubicBezTo>
                <a:cubicBezTo>
                  <a:pt x="24104" y="8863"/>
                  <a:pt x="24216" y="8952"/>
                  <a:pt x="24335" y="9038"/>
                </a:cubicBezTo>
                <a:cubicBezTo>
                  <a:pt x="24379" y="9069"/>
                  <a:pt x="24431" y="9095"/>
                  <a:pt x="24487" y="9123"/>
                </a:cubicBezTo>
                <a:cubicBezTo>
                  <a:pt x="24570" y="9164"/>
                  <a:pt x="24655" y="9209"/>
                  <a:pt x="24697" y="9263"/>
                </a:cubicBezTo>
                <a:cubicBezTo>
                  <a:pt x="24752" y="9333"/>
                  <a:pt x="24793" y="9539"/>
                  <a:pt x="24806" y="9701"/>
                </a:cubicBezTo>
                <a:cubicBezTo>
                  <a:pt x="24815" y="9809"/>
                  <a:pt x="24820" y="9908"/>
                  <a:pt x="24824" y="10007"/>
                </a:cubicBezTo>
                <a:cubicBezTo>
                  <a:pt x="24830" y="10192"/>
                  <a:pt x="24837" y="10365"/>
                  <a:pt x="24875" y="10566"/>
                </a:cubicBezTo>
                <a:cubicBezTo>
                  <a:pt x="24965" y="11031"/>
                  <a:pt x="25003" y="11511"/>
                  <a:pt x="25041" y="11976"/>
                </a:cubicBezTo>
                <a:cubicBezTo>
                  <a:pt x="25067" y="12290"/>
                  <a:pt x="25093" y="12614"/>
                  <a:pt x="25135" y="12931"/>
                </a:cubicBezTo>
                <a:cubicBezTo>
                  <a:pt x="25234" y="13711"/>
                  <a:pt x="25224" y="14518"/>
                  <a:pt x="25213" y="15297"/>
                </a:cubicBezTo>
                <a:cubicBezTo>
                  <a:pt x="25210" y="15542"/>
                  <a:pt x="25207" y="15785"/>
                  <a:pt x="25207" y="16029"/>
                </a:cubicBezTo>
                <a:cubicBezTo>
                  <a:pt x="25207" y="16121"/>
                  <a:pt x="25210" y="16218"/>
                  <a:pt x="25215" y="16317"/>
                </a:cubicBezTo>
                <a:cubicBezTo>
                  <a:pt x="25231" y="16622"/>
                  <a:pt x="25246" y="16938"/>
                  <a:pt x="25116" y="17178"/>
                </a:cubicBezTo>
                <a:cubicBezTo>
                  <a:pt x="24717" y="17908"/>
                  <a:pt x="24327" y="18667"/>
                  <a:pt x="23950" y="19401"/>
                </a:cubicBezTo>
                <a:cubicBezTo>
                  <a:pt x="23819" y="19659"/>
                  <a:pt x="23685" y="19918"/>
                  <a:pt x="23551" y="20176"/>
                </a:cubicBezTo>
                <a:cubicBezTo>
                  <a:pt x="23308" y="20649"/>
                  <a:pt x="23021" y="21063"/>
                  <a:pt x="22716" y="21502"/>
                </a:cubicBezTo>
                <a:cubicBezTo>
                  <a:pt x="22634" y="21618"/>
                  <a:pt x="22553" y="21736"/>
                  <a:pt x="22472" y="21857"/>
                </a:cubicBezTo>
                <a:cubicBezTo>
                  <a:pt x="22184" y="22281"/>
                  <a:pt x="21967" y="22709"/>
                  <a:pt x="21716" y="23224"/>
                </a:cubicBezTo>
                <a:cubicBezTo>
                  <a:pt x="21235" y="24212"/>
                  <a:pt x="20596" y="25027"/>
                  <a:pt x="19930" y="25845"/>
                </a:cubicBezTo>
                <a:cubicBezTo>
                  <a:pt x="19850" y="25943"/>
                  <a:pt x="19768" y="26052"/>
                  <a:pt x="19683" y="26165"/>
                </a:cubicBezTo>
                <a:cubicBezTo>
                  <a:pt x="19490" y="26420"/>
                  <a:pt x="19291" y="26684"/>
                  <a:pt x="19085" y="26866"/>
                </a:cubicBezTo>
                <a:cubicBezTo>
                  <a:pt x="19059" y="26890"/>
                  <a:pt x="19050" y="26922"/>
                  <a:pt x="19042" y="26951"/>
                </a:cubicBezTo>
                <a:cubicBezTo>
                  <a:pt x="19038" y="26961"/>
                  <a:pt x="19034" y="26978"/>
                  <a:pt x="19035" y="26978"/>
                </a:cubicBezTo>
                <a:cubicBezTo>
                  <a:pt x="18944" y="27041"/>
                  <a:pt x="18721" y="27056"/>
                  <a:pt x="18558" y="27067"/>
                </a:cubicBezTo>
                <a:cubicBezTo>
                  <a:pt x="18488" y="27072"/>
                  <a:pt x="18423" y="27078"/>
                  <a:pt x="18374" y="27084"/>
                </a:cubicBezTo>
                <a:cubicBezTo>
                  <a:pt x="17694" y="27182"/>
                  <a:pt x="17006" y="27295"/>
                  <a:pt x="16342" y="27404"/>
                </a:cubicBezTo>
                <a:cubicBezTo>
                  <a:pt x="15750" y="27501"/>
                  <a:pt x="15137" y="27601"/>
                  <a:pt x="14534" y="27690"/>
                </a:cubicBezTo>
                <a:cubicBezTo>
                  <a:pt x="13885" y="27786"/>
                  <a:pt x="13225" y="27802"/>
                  <a:pt x="12586" y="27817"/>
                </a:cubicBezTo>
                <a:cubicBezTo>
                  <a:pt x="12191" y="27827"/>
                  <a:pt x="11783" y="27835"/>
                  <a:pt x="11377" y="27864"/>
                </a:cubicBezTo>
                <a:cubicBezTo>
                  <a:pt x="10338" y="27936"/>
                  <a:pt x="9298" y="28014"/>
                  <a:pt x="8258" y="28093"/>
                </a:cubicBezTo>
                <a:cubicBezTo>
                  <a:pt x="6898" y="28195"/>
                  <a:pt x="5491" y="28301"/>
                  <a:pt x="4108" y="28392"/>
                </a:cubicBezTo>
                <a:cubicBezTo>
                  <a:pt x="3734" y="28417"/>
                  <a:pt x="3353" y="28448"/>
                  <a:pt x="2967" y="28480"/>
                </a:cubicBezTo>
                <a:cubicBezTo>
                  <a:pt x="2135" y="28550"/>
                  <a:pt x="1277" y="28621"/>
                  <a:pt x="444" y="28621"/>
                </a:cubicBezTo>
                <a:cubicBezTo>
                  <a:pt x="297" y="28621"/>
                  <a:pt x="151" y="28619"/>
                  <a:pt x="6" y="28614"/>
                </a:cubicBezTo>
                <a:lnTo>
                  <a:pt x="1" y="28759"/>
                </a:lnTo>
                <a:cubicBezTo>
                  <a:pt x="151" y="28764"/>
                  <a:pt x="303" y="28766"/>
                  <a:pt x="455" y="28766"/>
                </a:cubicBezTo>
                <a:cubicBezTo>
                  <a:pt x="1290" y="28766"/>
                  <a:pt x="2148" y="28696"/>
                  <a:pt x="2986" y="28619"/>
                </a:cubicBezTo>
                <a:cubicBezTo>
                  <a:pt x="3371" y="28587"/>
                  <a:pt x="3752" y="28556"/>
                  <a:pt x="4125" y="28531"/>
                </a:cubicBezTo>
                <a:cubicBezTo>
                  <a:pt x="5509" y="28440"/>
                  <a:pt x="6916" y="28334"/>
                  <a:pt x="8275" y="28232"/>
                </a:cubicBezTo>
                <a:cubicBezTo>
                  <a:pt x="9314" y="28154"/>
                  <a:pt x="10355" y="28075"/>
                  <a:pt x="11394" y="28003"/>
                </a:cubicBezTo>
                <a:cubicBezTo>
                  <a:pt x="11797" y="27976"/>
                  <a:pt x="12204" y="27964"/>
                  <a:pt x="12596" y="27956"/>
                </a:cubicBezTo>
                <a:cubicBezTo>
                  <a:pt x="13238" y="27941"/>
                  <a:pt x="13903" y="27925"/>
                  <a:pt x="14561" y="27828"/>
                </a:cubicBezTo>
                <a:cubicBezTo>
                  <a:pt x="15165" y="27739"/>
                  <a:pt x="15779" y="27637"/>
                  <a:pt x="16371" y="27541"/>
                </a:cubicBezTo>
                <a:cubicBezTo>
                  <a:pt x="17034" y="27431"/>
                  <a:pt x="17722" y="27319"/>
                  <a:pt x="18400" y="27222"/>
                </a:cubicBezTo>
                <a:cubicBezTo>
                  <a:pt x="18447" y="27215"/>
                  <a:pt x="18507" y="27210"/>
                  <a:pt x="18574" y="27206"/>
                </a:cubicBezTo>
                <a:cubicBezTo>
                  <a:pt x="18774" y="27191"/>
                  <a:pt x="18998" y="27178"/>
                  <a:pt x="19123" y="27092"/>
                </a:cubicBezTo>
                <a:cubicBezTo>
                  <a:pt x="19165" y="27065"/>
                  <a:pt x="19178" y="27018"/>
                  <a:pt x="19187" y="26984"/>
                </a:cubicBezTo>
                <a:cubicBezTo>
                  <a:pt x="19189" y="26976"/>
                  <a:pt x="19190" y="26969"/>
                  <a:pt x="19188" y="26969"/>
                </a:cubicBezTo>
                <a:lnTo>
                  <a:pt x="19188" y="26969"/>
                </a:lnTo>
                <a:cubicBezTo>
                  <a:pt x="19188" y="26969"/>
                  <a:pt x="19188" y="26970"/>
                  <a:pt x="19187" y="26970"/>
                </a:cubicBezTo>
                <a:cubicBezTo>
                  <a:pt x="19405" y="26778"/>
                  <a:pt x="19608" y="26509"/>
                  <a:pt x="19805" y="26248"/>
                </a:cubicBezTo>
                <a:cubicBezTo>
                  <a:pt x="19888" y="26138"/>
                  <a:pt x="19970" y="26030"/>
                  <a:pt x="20048" y="25933"/>
                </a:cubicBezTo>
                <a:cubicBezTo>
                  <a:pt x="20721" y="25108"/>
                  <a:pt x="21364" y="24285"/>
                  <a:pt x="21852" y="23284"/>
                </a:cubicBezTo>
                <a:cubicBezTo>
                  <a:pt x="22101" y="22774"/>
                  <a:pt x="22314" y="22352"/>
                  <a:pt x="22597" y="21934"/>
                </a:cubicBezTo>
                <a:cubicBezTo>
                  <a:pt x="22679" y="21815"/>
                  <a:pt x="22759" y="21698"/>
                  <a:pt x="22841" y="21581"/>
                </a:cubicBezTo>
                <a:cubicBezTo>
                  <a:pt x="23146" y="21139"/>
                  <a:pt x="23436" y="20720"/>
                  <a:pt x="23685" y="20239"/>
                </a:cubicBezTo>
                <a:cubicBezTo>
                  <a:pt x="23819" y="19980"/>
                  <a:pt x="23951" y="19722"/>
                  <a:pt x="24084" y="19463"/>
                </a:cubicBezTo>
                <a:cubicBezTo>
                  <a:pt x="24459" y="18731"/>
                  <a:pt x="24850" y="17971"/>
                  <a:pt x="25248" y="17243"/>
                </a:cubicBezTo>
                <a:cubicBezTo>
                  <a:pt x="25399" y="16968"/>
                  <a:pt x="25381" y="16632"/>
                  <a:pt x="25366" y="16305"/>
                </a:cubicBezTo>
                <a:cubicBezTo>
                  <a:pt x="25362" y="16209"/>
                  <a:pt x="25357" y="16115"/>
                  <a:pt x="25357" y="16023"/>
                </a:cubicBezTo>
                <a:cubicBezTo>
                  <a:pt x="25357" y="15782"/>
                  <a:pt x="25359" y="15538"/>
                  <a:pt x="25363" y="15295"/>
                </a:cubicBezTo>
                <a:cubicBezTo>
                  <a:pt x="25374" y="14510"/>
                  <a:pt x="25385" y="13699"/>
                  <a:pt x="25283" y="12909"/>
                </a:cubicBezTo>
                <a:cubicBezTo>
                  <a:pt x="25243" y="12594"/>
                  <a:pt x="25217" y="12272"/>
                  <a:pt x="25192" y="11961"/>
                </a:cubicBezTo>
                <a:cubicBezTo>
                  <a:pt x="25153" y="11493"/>
                  <a:pt x="25114" y="11008"/>
                  <a:pt x="25024" y="10535"/>
                </a:cubicBezTo>
                <a:cubicBezTo>
                  <a:pt x="24987" y="10345"/>
                  <a:pt x="24981" y="10177"/>
                  <a:pt x="24975" y="9997"/>
                </a:cubicBezTo>
                <a:cubicBezTo>
                  <a:pt x="24971" y="9897"/>
                  <a:pt x="24967" y="9794"/>
                  <a:pt x="24958" y="9686"/>
                </a:cubicBezTo>
                <a:cubicBezTo>
                  <a:pt x="24950" y="9597"/>
                  <a:pt x="24918" y="9297"/>
                  <a:pt x="24819" y="9170"/>
                </a:cubicBezTo>
                <a:cubicBezTo>
                  <a:pt x="24754" y="9091"/>
                  <a:pt x="24655" y="9040"/>
                  <a:pt x="24559" y="8991"/>
                </a:cubicBezTo>
                <a:cubicBezTo>
                  <a:pt x="24509" y="8965"/>
                  <a:pt x="24461" y="8941"/>
                  <a:pt x="24426" y="8916"/>
                </a:cubicBezTo>
                <a:cubicBezTo>
                  <a:pt x="24308" y="8832"/>
                  <a:pt x="24198" y="8744"/>
                  <a:pt x="24086" y="8656"/>
                </a:cubicBezTo>
                <a:cubicBezTo>
                  <a:pt x="23924" y="8527"/>
                  <a:pt x="23758" y="8395"/>
                  <a:pt x="23571" y="8276"/>
                </a:cubicBezTo>
                <a:cubicBezTo>
                  <a:pt x="22892" y="7848"/>
                  <a:pt x="22285" y="7457"/>
                  <a:pt x="21724" y="6994"/>
                </a:cubicBezTo>
                <a:cubicBezTo>
                  <a:pt x="21288" y="6635"/>
                  <a:pt x="20819" y="6408"/>
                  <a:pt x="20322" y="6169"/>
                </a:cubicBezTo>
                <a:cubicBezTo>
                  <a:pt x="20162" y="6092"/>
                  <a:pt x="20001" y="6015"/>
                  <a:pt x="19840" y="5932"/>
                </a:cubicBezTo>
                <a:cubicBezTo>
                  <a:pt x="19664" y="5842"/>
                  <a:pt x="19486" y="5753"/>
                  <a:pt x="19310" y="5662"/>
                </a:cubicBezTo>
                <a:cubicBezTo>
                  <a:pt x="18929" y="5470"/>
                  <a:pt x="18537" y="5272"/>
                  <a:pt x="18157" y="5065"/>
                </a:cubicBezTo>
                <a:cubicBezTo>
                  <a:pt x="18134" y="5051"/>
                  <a:pt x="18107" y="5039"/>
                  <a:pt x="18076" y="5024"/>
                </a:cubicBezTo>
                <a:cubicBezTo>
                  <a:pt x="17997" y="4988"/>
                  <a:pt x="17888" y="4937"/>
                  <a:pt x="17856" y="4879"/>
                </a:cubicBezTo>
                <a:cubicBezTo>
                  <a:pt x="17846" y="4863"/>
                  <a:pt x="17847" y="4842"/>
                  <a:pt x="17848" y="4808"/>
                </a:cubicBezTo>
                <a:cubicBezTo>
                  <a:pt x="17849" y="4782"/>
                  <a:pt x="17851" y="4751"/>
                  <a:pt x="17844" y="4718"/>
                </a:cubicBezTo>
                <a:cubicBezTo>
                  <a:pt x="17822" y="4619"/>
                  <a:pt x="17811" y="4516"/>
                  <a:pt x="17800" y="4408"/>
                </a:cubicBezTo>
                <a:cubicBezTo>
                  <a:pt x="17786" y="4283"/>
                  <a:pt x="17771" y="4154"/>
                  <a:pt x="17742" y="4027"/>
                </a:cubicBezTo>
                <a:cubicBezTo>
                  <a:pt x="17557" y="3253"/>
                  <a:pt x="17386" y="2470"/>
                  <a:pt x="17232" y="1699"/>
                </a:cubicBezTo>
                <a:cubicBezTo>
                  <a:pt x="17175" y="1414"/>
                  <a:pt x="17112" y="1113"/>
                  <a:pt x="17030" y="842"/>
                </a:cubicBezTo>
                <a:cubicBezTo>
                  <a:pt x="17006" y="765"/>
                  <a:pt x="16977" y="682"/>
                  <a:pt x="16949" y="603"/>
                </a:cubicBezTo>
                <a:lnTo>
                  <a:pt x="16929" y="543"/>
                </a:lnTo>
                <a:cubicBezTo>
                  <a:pt x="16915" y="508"/>
                  <a:pt x="16904" y="463"/>
                  <a:pt x="16890" y="413"/>
                </a:cubicBezTo>
                <a:cubicBezTo>
                  <a:pt x="16849" y="258"/>
                  <a:pt x="16802" y="82"/>
                  <a:pt x="1669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4"/>
          <p:cNvSpPr/>
          <p:nvPr/>
        </p:nvSpPr>
        <p:spPr>
          <a:xfrm>
            <a:off x="8098175" y="-67475"/>
            <a:ext cx="1159515" cy="1075642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/>
          <p:nvPr>
            <p:ph type="title"/>
          </p:nvPr>
        </p:nvSpPr>
        <p:spPr>
          <a:xfrm>
            <a:off x="1171900" y="2320825"/>
            <a:ext cx="3072300" cy="5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Cabin"/>
              <a:buNone/>
              <a:defRPr sz="2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2" type="title"/>
          </p:nvPr>
        </p:nvSpPr>
        <p:spPr>
          <a:xfrm>
            <a:off x="4895894" y="2320825"/>
            <a:ext cx="3076200" cy="51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subTitle"/>
          </p:nvPr>
        </p:nvSpPr>
        <p:spPr>
          <a:xfrm>
            <a:off x="5019194" y="3113250"/>
            <a:ext cx="2829600" cy="109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1" name="Google Shape;41;p5"/>
          <p:cNvSpPr txBox="1"/>
          <p:nvPr>
            <p:ph idx="3" type="subTitle"/>
          </p:nvPr>
        </p:nvSpPr>
        <p:spPr>
          <a:xfrm>
            <a:off x="1293256" y="3113250"/>
            <a:ext cx="2829600" cy="109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2" name="Google Shape;42;p5"/>
          <p:cNvSpPr/>
          <p:nvPr/>
        </p:nvSpPr>
        <p:spPr>
          <a:xfrm flipH="1">
            <a:off x="7637863" y="-124201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5"/>
          <p:cNvSpPr/>
          <p:nvPr/>
        </p:nvSpPr>
        <p:spPr>
          <a:xfrm flipH="1" rot="-1404839">
            <a:off x="7845216" y="252838"/>
            <a:ext cx="1218412" cy="670979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5"/>
          <p:cNvSpPr/>
          <p:nvPr/>
        </p:nvSpPr>
        <p:spPr>
          <a:xfrm flipH="1" rot="3405673">
            <a:off x="-268492" y="1226974"/>
            <a:ext cx="1353862" cy="629622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5"/>
          <p:cNvSpPr/>
          <p:nvPr/>
        </p:nvSpPr>
        <p:spPr>
          <a:xfrm flipH="1" rot="-3076329">
            <a:off x="-146951" y="234888"/>
            <a:ext cx="1752540" cy="706878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5"/>
          <p:cNvSpPr/>
          <p:nvPr/>
        </p:nvSpPr>
        <p:spPr>
          <a:xfrm flipH="1" rot="2329086">
            <a:off x="239678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5"/>
          <p:cNvSpPr/>
          <p:nvPr/>
        </p:nvSpPr>
        <p:spPr>
          <a:xfrm flipH="1">
            <a:off x="-519510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5"/>
          <p:cNvSpPr/>
          <p:nvPr/>
        </p:nvSpPr>
        <p:spPr>
          <a:xfrm flipH="1">
            <a:off x="8429023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5"/>
          <p:cNvSpPr/>
          <p:nvPr/>
        </p:nvSpPr>
        <p:spPr>
          <a:xfrm flipH="1" rot="-6915379">
            <a:off x="7761794" y="4135903"/>
            <a:ext cx="1199100" cy="116507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5"/>
          <p:cNvSpPr/>
          <p:nvPr/>
        </p:nvSpPr>
        <p:spPr>
          <a:xfrm flipH="1" rot="-2422762">
            <a:off x="6409109" y="3996538"/>
            <a:ext cx="3689142" cy="894391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1" name="Google Shape;51;p5"/>
          <p:cNvGrpSpPr/>
          <p:nvPr/>
        </p:nvGrpSpPr>
        <p:grpSpPr>
          <a:xfrm rot="-1382155">
            <a:off x="873956" y="256510"/>
            <a:ext cx="1177126" cy="572692"/>
            <a:chOff x="5532500" y="2315200"/>
            <a:chExt cx="424925" cy="206750"/>
          </a:xfrm>
        </p:grpSpPr>
        <p:sp>
          <p:nvSpPr>
            <p:cNvPr id="52" name="Google Shape;52;p5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6"/>
          <p:cNvSpPr txBox="1"/>
          <p:nvPr>
            <p:ph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6"/>
          <p:cNvSpPr/>
          <p:nvPr/>
        </p:nvSpPr>
        <p:spPr>
          <a:xfrm>
            <a:off x="8234250" y="764325"/>
            <a:ext cx="639345" cy="611867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6"/>
          <p:cNvSpPr/>
          <p:nvPr/>
        </p:nvSpPr>
        <p:spPr>
          <a:xfrm rot="5400000">
            <a:off x="-689794" y="740895"/>
            <a:ext cx="1614238" cy="503691"/>
          </a:xfrm>
          <a:custGeom>
            <a:rect b="b" l="l" r="r" t="t"/>
            <a:pathLst>
              <a:path extrusionOk="0" h="10706" w="34309">
                <a:moveTo>
                  <a:pt x="479" y="0"/>
                </a:moveTo>
                <a:cubicBezTo>
                  <a:pt x="450" y="83"/>
                  <a:pt x="462" y="177"/>
                  <a:pt x="464" y="265"/>
                </a:cubicBezTo>
                <a:cubicBezTo>
                  <a:pt x="465" y="793"/>
                  <a:pt x="386" y="1281"/>
                  <a:pt x="248" y="1789"/>
                </a:cubicBezTo>
                <a:cubicBezTo>
                  <a:pt x="153" y="2145"/>
                  <a:pt x="54" y="2484"/>
                  <a:pt x="41" y="2853"/>
                </a:cubicBezTo>
                <a:cubicBezTo>
                  <a:pt x="37" y="2962"/>
                  <a:pt x="1" y="3135"/>
                  <a:pt x="42" y="3237"/>
                </a:cubicBezTo>
                <a:cubicBezTo>
                  <a:pt x="97" y="3374"/>
                  <a:pt x="280" y="3426"/>
                  <a:pt x="397" y="3481"/>
                </a:cubicBezTo>
                <a:cubicBezTo>
                  <a:pt x="767" y="3652"/>
                  <a:pt x="1139" y="3815"/>
                  <a:pt x="1524" y="3950"/>
                </a:cubicBezTo>
                <a:cubicBezTo>
                  <a:pt x="2624" y="4332"/>
                  <a:pt x="3639" y="4766"/>
                  <a:pt x="4675" y="5289"/>
                </a:cubicBezTo>
                <a:cubicBezTo>
                  <a:pt x="5105" y="5507"/>
                  <a:pt x="5559" y="5664"/>
                  <a:pt x="5991" y="5877"/>
                </a:cubicBezTo>
                <a:cubicBezTo>
                  <a:pt x="6426" y="6092"/>
                  <a:pt x="6824" y="6384"/>
                  <a:pt x="7230" y="6649"/>
                </a:cubicBezTo>
                <a:cubicBezTo>
                  <a:pt x="7884" y="7076"/>
                  <a:pt x="8628" y="7317"/>
                  <a:pt x="9292" y="7716"/>
                </a:cubicBezTo>
                <a:cubicBezTo>
                  <a:pt x="9983" y="8132"/>
                  <a:pt x="10722" y="8464"/>
                  <a:pt x="11452" y="8809"/>
                </a:cubicBezTo>
                <a:cubicBezTo>
                  <a:pt x="12055" y="9096"/>
                  <a:pt x="12610" y="9453"/>
                  <a:pt x="13183" y="9793"/>
                </a:cubicBezTo>
                <a:cubicBezTo>
                  <a:pt x="13406" y="9926"/>
                  <a:pt x="13622" y="10068"/>
                  <a:pt x="13845" y="10201"/>
                </a:cubicBezTo>
                <a:cubicBezTo>
                  <a:pt x="14043" y="10320"/>
                  <a:pt x="14240" y="10501"/>
                  <a:pt x="14438" y="10600"/>
                </a:cubicBezTo>
                <a:cubicBezTo>
                  <a:pt x="14588" y="10676"/>
                  <a:pt x="14788" y="10693"/>
                  <a:pt x="14990" y="10693"/>
                </a:cubicBezTo>
                <a:cubicBezTo>
                  <a:pt x="15154" y="10693"/>
                  <a:pt x="15320" y="10681"/>
                  <a:pt x="15462" y="10681"/>
                </a:cubicBezTo>
                <a:cubicBezTo>
                  <a:pt x="15482" y="10681"/>
                  <a:pt x="15501" y="10682"/>
                  <a:pt x="15519" y="10682"/>
                </a:cubicBezTo>
                <a:cubicBezTo>
                  <a:pt x="16165" y="10698"/>
                  <a:pt x="16812" y="10706"/>
                  <a:pt x="17458" y="10706"/>
                </a:cubicBezTo>
                <a:cubicBezTo>
                  <a:pt x="19448" y="10706"/>
                  <a:pt x="21437" y="10637"/>
                  <a:pt x="23425" y="10553"/>
                </a:cubicBezTo>
                <a:cubicBezTo>
                  <a:pt x="24820" y="10495"/>
                  <a:pt x="26218" y="10489"/>
                  <a:pt x="27615" y="10440"/>
                </a:cubicBezTo>
                <a:cubicBezTo>
                  <a:pt x="28508" y="10409"/>
                  <a:pt x="29409" y="10360"/>
                  <a:pt x="30301" y="10350"/>
                </a:cubicBezTo>
                <a:cubicBezTo>
                  <a:pt x="30321" y="10349"/>
                  <a:pt x="30340" y="10349"/>
                  <a:pt x="30360" y="10349"/>
                </a:cubicBezTo>
                <a:cubicBezTo>
                  <a:pt x="30616" y="10349"/>
                  <a:pt x="30871" y="10367"/>
                  <a:pt x="31127" y="10367"/>
                </a:cubicBezTo>
                <a:cubicBezTo>
                  <a:pt x="31207" y="10367"/>
                  <a:pt x="31287" y="10366"/>
                  <a:pt x="31367" y="10361"/>
                </a:cubicBezTo>
                <a:cubicBezTo>
                  <a:pt x="31694" y="10343"/>
                  <a:pt x="32013" y="10317"/>
                  <a:pt x="32338" y="10317"/>
                </a:cubicBezTo>
                <a:cubicBezTo>
                  <a:pt x="32395" y="10317"/>
                  <a:pt x="32453" y="10318"/>
                  <a:pt x="32511" y="10320"/>
                </a:cubicBezTo>
                <a:cubicBezTo>
                  <a:pt x="32889" y="10331"/>
                  <a:pt x="33312" y="10387"/>
                  <a:pt x="33715" y="10387"/>
                </a:cubicBezTo>
                <a:cubicBezTo>
                  <a:pt x="33876" y="10387"/>
                  <a:pt x="34035" y="10378"/>
                  <a:pt x="34186" y="10354"/>
                </a:cubicBezTo>
                <a:cubicBezTo>
                  <a:pt x="34233" y="10216"/>
                  <a:pt x="34205" y="10035"/>
                  <a:pt x="34209" y="9891"/>
                </a:cubicBezTo>
                <a:cubicBezTo>
                  <a:pt x="34226" y="9193"/>
                  <a:pt x="34244" y="8496"/>
                  <a:pt x="34262" y="7798"/>
                </a:cubicBezTo>
                <a:cubicBezTo>
                  <a:pt x="34274" y="7330"/>
                  <a:pt x="34309" y="6858"/>
                  <a:pt x="34303" y="6391"/>
                </a:cubicBezTo>
                <a:cubicBezTo>
                  <a:pt x="34298" y="6161"/>
                  <a:pt x="34284" y="6173"/>
                  <a:pt x="34095" y="6075"/>
                </a:cubicBezTo>
                <a:cubicBezTo>
                  <a:pt x="32859" y="5430"/>
                  <a:pt x="31367" y="5394"/>
                  <a:pt x="30032" y="5077"/>
                </a:cubicBezTo>
                <a:cubicBezTo>
                  <a:pt x="28429" y="4697"/>
                  <a:pt x="26880" y="4083"/>
                  <a:pt x="25274" y="3715"/>
                </a:cubicBezTo>
                <a:cubicBezTo>
                  <a:pt x="24748" y="3595"/>
                  <a:pt x="24256" y="3510"/>
                  <a:pt x="23747" y="3317"/>
                </a:cubicBezTo>
                <a:cubicBezTo>
                  <a:pt x="23461" y="3208"/>
                  <a:pt x="23161" y="3130"/>
                  <a:pt x="22860" y="3080"/>
                </a:cubicBezTo>
                <a:cubicBezTo>
                  <a:pt x="22237" y="2977"/>
                  <a:pt x="21614" y="2899"/>
                  <a:pt x="21001" y="2736"/>
                </a:cubicBezTo>
                <a:cubicBezTo>
                  <a:pt x="20419" y="2583"/>
                  <a:pt x="19777" y="2659"/>
                  <a:pt x="19212" y="2453"/>
                </a:cubicBezTo>
                <a:cubicBezTo>
                  <a:pt x="19028" y="2386"/>
                  <a:pt x="18854" y="2347"/>
                  <a:pt x="18660" y="2308"/>
                </a:cubicBezTo>
                <a:cubicBezTo>
                  <a:pt x="18621" y="2301"/>
                  <a:pt x="18572" y="2297"/>
                  <a:pt x="18514" y="2297"/>
                </a:cubicBezTo>
                <a:cubicBezTo>
                  <a:pt x="18319" y="2297"/>
                  <a:pt x="18023" y="2339"/>
                  <a:pt x="17665" y="2415"/>
                </a:cubicBezTo>
                <a:cubicBezTo>
                  <a:pt x="16525" y="2197"/>
                  <a:pt x="15394" y="1932"/>
                  <a:pt x="14256" y="1699"/>
                </a:cubicBezTo>
                <a:cubicBezTo>
                  <a:pt x="11991" y="1234"/>
                  <a:pt x="9691" y="958"/>
                  <a:pt x="7388" y="750"/>
                </a:cubicBezTo>
                <a:cubicBezTo>
                  <a:pt x="6483" y="668"/>
                  <a:pt x="5571" y="647"/>
                  <a:pt x="4670" y="513"/>
                </a:cubicBezTo>
                <a:cubicBezTo>
                  <a:pt x="3969" y="409"/>
                  <a:pt x="3273" y="327"/>
                  <a:pt x="2567" y="258"/>
                </a:cubicBezTo>
                <a:cubicBezTo>
                  <a:pt x="2115" y="213"/>
                  <a:pt x="1665" y="163"/>
                  <a:pt x="1212" y="114"/>
                </a:cubicBezTo>
                <a:cubicBezTo>
                  <a:pt x="971" y="88"/>
                  <a:pt x="702" y="104"/>
                  <a:pt x="4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6"/>
          <p:cNvSpPr/>
          <p:nvPr/>
        </p:nvSpPr>
        <p:spPr>
          <a:xfrm>
            <a:off x="-670950" y="-431961"/>
            <a:ext cx="2450552" cy="1709684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6"/>
          <p:cNvSpPr/>
          <p:nvPr/>
        </p:nvSpPr>
        <p:spPr>
          <a:xfrm rot="-1176844">
            <a:off x="-29430" y="3953710"/>
            <a:ext cx="423975" cy="699474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8424000" y="4439312"/>
            <a:ext cx="869091" cy="836096"/>
          </a:xfrm>
          <a:custGeom>
            <a:rect b="b" l="l" r="r" t="t"/>
            <a:pathLst>
              <a:path extrusionOk="0" h="22553" w="23443">
                <a:moveTo>
                  <a:pt x="19745" y="0"/>
                </a:moveTo>
                <a:cubicBezTo>
                  <a:pt x="19695" y="0"/>
                  <a:pt x="19636" y="17"/>
                  <a:pt x="19568" y="58"/>
                </a:cubicBezTo>
                <a:cubicBezTo>
                  <a:pt x="18583" y="92"/>
                  <a:pt x="17585" y="241"/>
                  <a:pt x="16610" y="381"/>
                </a:cubicBezTo>
                <a:cubicBezTo>
                  <a:pt x="16248" y="433"/>
                  <a:pt x="16347" y="424"/>
                  <a:pt x="16365" y="700"/>
                </a:cubicBezTo>
                <a:cubicBezTo>
                  <a:pt x="16394" y="1126"/>
                  <a:pt x="16176" y="1526"/>
                  <a:pt x="15987" y="1893"/>
                </a:cubicBezTo>
                <a:cubicBezTo>
                  <a:pt x="15511" y="2817"/>
                  <a:pt x="15047" y="3732"/>
                  <a:pt x="14631" y="4684"/>
                </a:cubicBezTo>
                <a:cubicBezTo>
                  <a:pt x="14407" y="5195"/>
                  <a:pt x="14129" y="5692"/>
                  <a:pt x="13851" y="6177"/>
                </a:cubicBezTo>
                <a:cubicBezTo>
                  <a:pt x="13472" y="6835"/>
                  <a:pt x="13165" y="7552"/>
                  <a:pt x="12869" y="8252"/>
                </a:cubicBezTo>
                <a:cubicBezTo>
                  <a:pt x="12446" y="9251"/>
                  <a:pt x="12045" y="10259"/>
                  <a:pt x="11622" y="11257"/>
                </a:cubicBezTo>
                <a:cubicBezTo>
                  <a:pt x="11457" y="11648"/>
                  <a:pt x="11304" y="12043"/>
                  <a:pt x="11138" y="12432"/>
                </a:cubicBezTo>
                <a:cubicBezTo>
                  <a:pt x="11009" y="12737"/>
                  <a:pt x="10917" y="13165"/>
                  <a:pt x="10713" y="13436"/>
                </a:cubicBezTo>
                <a:cubicBezTo>
                  <a:pt x="10524" y="13689"/>
                  <a:pt x="10217" y="13924"/>
                  <a:pt x="9983" y="14118"/>
                </a:cubicBezTo>
                <a:cubicBezTo>
                  <a:pt x="9600" y="14434"/>
                  <a:pt x="9183" y="14708"/>
                  <a:pt x="8798" y="15021"/>
                </a:cubicBezTo>
                <a:cubicBezTo>
                  <a:pt x="8331" y="15398"/>
                  <a:pt x="7908" y="15821"/>
                  <a:pt x="7431" y="16187"/>
                </a:cubicBezTo>
                <a:cubicBezTo>
                  <a:pt x="6917" y="16581"/>
                  <a:pt x="6383" y="16930"/>
                  <a:pt x="5841" y="17284"/>
                </a:cubicBezTo>
                <a:cubicBezTo>
                  <a:pt x="5179" y="17716"/>
                  <a:pt x="4587" y="18239"/>
                  <a:pt x="3968" y="18730"/>
                </a:cubicBezTo>
                <a:cubicBezTo>
                  <a:pt x="3197" y="19340"/>
                  <a:pt x="2354" y="19809"/>
                  <a:pt x="1525" y="20331"/>
                </a:cubicBezTo>
                <a:cubicBezTo>
                  <a:pt x="1207" y="20532"/>
                  <a:pt x="979" y="20785"/>
                  <a:pt x="721" y="21049"/>
                </a:cubicBezTo>
                <a:cubicBezTo>
                  <a:pt x="629" y="21144"/>
                  <a:pt x="475" y="21210"/>
                  <a:pt x="397" y="21315"/>
                </a:cubicBezTo>
                <a:cubicBezTo>
                  <a:pt x="304" y="21440"/>
                  <a:pt x="350" y="21601"/>
                  <a:pt x="313" y="21750"/>
                </a:cubicBezTo>
                <a:cubicBezTo>
                  <a:pt x="264" y="21949"/>
                  <a:pt x="0" y="22456"/>
                  <a:pt x="260" y="22546"/>
                </a:cubicBezTo>
                <a:cubicBezTo>
                  <a:pt x="274" y="22551"/>
                  <a:pt x="294" y="22553"/>
                  <a:pt x="318" y="22553"/>
                </a:cubicBezTo>
                <a:cubicBezTo>
                  <a:pt x="410" y="22553"/>
                  <a:pt x="559" y="22527"/>
                  <a:pt x="612" y="22526"/>
                </a:cubicBezTo>
                <a:cubicBezTo>
                  <a:pt x="727" y="22520"/>
                  <a:pt x="843" y="22517"/>
                  <a:pt x="959" y="22517"/>
                </a:cubicBezTo>
                <a:cubicBezTo>
                  <a:pt x="1034" y="22517"/>
                  <a:pt x="1108" y="22519"/>
                  <a:pt x="1183" y="22521"/>
                </a:cubicBezTo>
                <a:cubicBezTo>
                  <a:pt x="1358" y="22525"/>
                  <a:pt x="1531" y="22526"/>
                  <a:pt x="1704" y="22526"/>
                </a:cubicBezTo>
                <a:cubicBezTo>
                  <a:pt x="2201" y="22526"/>
                  <a:pt x="2694" y="22512"/>
                  <a:pt x="3194" y="22492"/>
                </a:cubicBezTo>
                <a:cubicBezTo>
                  <a:pt x="4461" y="22440"/>
                  <a:pt x="5717" y="22305"/>
                  <a:pt x="6985" y="22256"/>
                </a:cubicBezTo>
                <a:cubicBezTo>
                  <a:pt x="8323" y="22205"/>
                  <a:pt x="9658" y="22035"/>
                  <a:pt x="10993" y="21923"/>
                </a:cubicBezTo>
                <a:cubicBezTo>
                  <a:pt x="12673" y="21782"/>
                  <a:pt x="14337" y="21494"/>
                  <a:pt x="16023" y="21434"/>
                </a:cubicBezTo>
                <a:cubicBezTo>
                  <a:pt x="16721" y="21409"/>
                  <a:pt x="17409" y="21342"/>
                  <a:pt x="18104" y="21280"/>
                </a:cubicBezTo>
                <a:cubicBezTo>
                  <a:pt x="18852" y="21215"/>
                  <a:pt x="19600" y="21190"/>
                  <a:pt x="20347" y="21123"/>
                </a:cubicBezTo>
                <a:cubicBezTo>
                  <a:pt x="20557" y="21103"/>
                  <a:pt x="20767" y="21086"/>
                  <a:pt x="20978" y="21077"/>
                </a:cubicBezTo>
                <a:cubicBezTo>
                  <a:pt x="21003" y="21077"/>
                  <a:pt x="21028" y="21076"/>
                  <a:pt x="21053" y="21076"/>
                </a:cubicBezTo>
                <a:cubicBezTo>
                  <a:pt x="21154" y="21076"/>
                  <a:pt x="21260" y="21081"/>
                  <a:pt x="21365" y="21081"/>
                </a:cubicBezTo>
                <a:cubicBezTo>
                  <a:pt x="21472" y="21081"/>
                  <a:pt x="21579" y="21076"/>
                  <a:pt x="21676" y="21055"/>
                </a:cubicBezTo>
                <a:cubicBezTo>
                  <a:pt x="21790" y="21030"/>
                  <a:pt x="21860" y="20984"/>
                  <a:pt x="21971" y="20963"/>
                </a:cubicBezTo>
                <a:cubicBezTo>
                  <a:pt x="22133" y="20933"/>
                  <a:pt x="22304" y="20906"/>
                  <a:pt x="22469" y="20878"/>
                </a:cubicBezTo>
                <a:cubicBezTo>
                  <a:pt x="22555" y="20864"/>
                  <a:pt x="22644" y="20861"/>
                  <a:pt x="22733" y="20861"/>
                </a:cubicBezTo>
                <a:cubicBezTo>
                  <a:pt x="22796" y="20861"/>
                  <a:pt x="22859" y="20862"/>
                  <a:pt x="22921" y="20862"/>
                </a:cubicBezTo>
                <a:cubicBezTo>
                  <a:pt x="23039" y="20862"/>
                  <a:pt x="23155" y="20857"/>
                  <a:pt x="23267" y="20827"/>
                </a:cubicBezTo>
                <a:cubicBezTo>
                  <a:pt x="23401" y="18679"/>
                  <a:pt x="23443" y="16512"/>
                  <a:pt x="23346" y="14356"/>
                </a:cubicBezTo>
                <a:cubicBezTo>
                  <a:pt x="23257" y="12395"/>
                  <a:pt x="23178" y="10432"/>
                  <a:pt x="23093" y="8472"/>
                </a:cubicBezTo>
                <a:cubicBezTo>
                  <a:pt x="23055" y="7609"/>
                  <a:pt x="23018" y="6747"/>
                  <a:pt x="22982" y="5884"/>
                </a:cubicBezTo>
                <a:cubicBezTo>
                  <a:pt x="22967" y="5532"/>
                  <a:pt x="22979" y="5161"/>
                  <a:pt x="22920" y="4811"/>
                </a:cubicBezTo>
                <a:cubicBezTo>
                  <a:pt x="22889" y="4627"/>
                  <a:pt x="22848" y="4453"/>
                  <a:pt x="22838" y="4266"/>
                </a:cubicBezTo>
                <a:cubicBezTo>
                  <a:pt x="22827" y="4095"/>
                  <a:pt x="22865" y="3883"/>
                  <a:pt x="22785" y="3736"/>
                </a:cubicBezTo>
                <a:cubicBezTo>
                  <a:pt x="22715" y="3607"/>
                  <a:pt x="22589" y="3478"/>
                  <a:pt x="22509" y="3349"/>
                </a:cubicBezTo>
                <a:cubicBezTo>
                  <a:pt x="22114" y="2705"/>
                  <a:pt x="21593" y="2096"/>
                  <a:pt x="21075" y="1550"/>
                </a:cubicBezTo>
                <a:cubicBezTo>
                  <a:pt x="20705" y="1159"/>
                  <a:pt x="20460" y="664"/>
                  <a:pt x="20080" y="289"/>
                </a:cubicBezTo>
                <a:cubicBezTo>
                  <a:pt x="20007" y="219"/>
                  <a:pt x="19977" y="162"/>
                  <a:pt x="19919" y="89"/>
                </a:cubicBezTo>
                <a:cubicBezTo>
                  <a:pt x="19882" y="41"/>
                  <a:pt x="19825" y="0"/>
                  <a:pt x="197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 rot="-6883978">
            <a:off x="8625236" y="4038180"/>
            <a:ext cx="788764" cy="766381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/>
          <p:nvPr/>
        </p:nvSpPr>
        <p:spPr>
          <a:xfrm rot="-3138363">
            <a:off x="-406937" y="4224459"/>
            <a:ext cx="927159" cy="1050104"/>
          </a:xfrm>
          <a:custGeom>
            <a:rect b="b" l="l" r="r" t="t"/>
            <a:pathLst>
              <a:path extrusionOk="0" h="28767" w="25399">
                <a:moveTo>
                  <a:pt x="16698" y="0"/>
                </a:moveTo>
                <a:lnTo>
                  <a:pt x="16608" y="114"/>
                </a:lnTo>
                <a:cubicBezTo>
                  <a:pt x="16675" y="166"/>
                  <a:pt x="16717" y="331"/>
                  <a:pt x="16749" y="451"/>
                </a:cubicBezTo>
                <a:cubicBezTo>
                  <a:pt x="16763" y="505"/>
                  <a:pt x="16776" y="553"/>
                  <a:pt x="16790" y="593"/>
                </a:cubicBezTo>
                <a:lnTo>
                  <a:pt x="16812" y="653"/>
                </a:lnTo>
                <a:cubicBezTo>
                  <a:pt x="16839" y="730"/>
                  <a:pt x="16868" y="810"/>
                  <a:pt x="16890" y="886"/>
                </a:cubicBezTo>
                <a:cubicBezTo>
                  <a:pt x="16970" y="1150"/>
                  <a:pt x="17033" y="1449"/>
                  <a:pt x="17089" y="1730"/>
                </a:cubicBezTo>
                <a:cubicBezTo>
                  <a:pt x="17242" y="2504"/>
                  <a:pt x="17414" y="3289"/>
                  <a:pt x="17599" y="4064"/>
                </a:cubicBezTo>
                <a:cubicBezTo>
                  <a:pt x="17628" y="4181"/>
                  <a:pt x="17640" y="4305"/>
                  <a:pt x="17654" y="4426"/>
                </a:cubicBezTo>
                <a:cubicBezTo>
                  <a:pt x="17664" y="4533"/>
                  <a:pt x="17677" y="4644"/>
                  <a:pt x="17698" y="4751"/>
                </a:cubicBezTo>
                <a:cubicBezTo>
                  <a:pt x="17702" y="4765"/>
                  <a:pt x="17702" y="4785"/>
                  <a:pt x="17701" y="4804"/>
                </a:cubicBezTo>
                <a:cubicBezTo>
                  <a:pt x="17698" y="4847"/>
                  <a:pt x="17696" y="4900"/>
                  <a:pt x="17726" y="4953"/>
                </a:cubicBezTo>
                <a:cubicBezTo>
                  <a:pt x="17781" y="5053"/>
                  <a:pt x="17909" y="5111"/>
                  <a:pt x="18011" y="5159"/>
                </a:cubicBezTo>
                <a:cubicBezTo>
                  <a:pt x="18038" y="5170"/>
                  <a:pt x="18063" y="5183"/>
                  <a:pt x="18084" y="5194"/>
                </a:cubicBezTo>
                <a:cubicBezTo>
                  <a:pt x="18465" y="5402"/>
                  <a:pt x="18859" y="5602"/>
                  <a:pt x="19240" y="5795"/>
                </a:cubicBezTo>
                <a:cubicBezTo>
                  <a:pt x="19416" y="5884"/>
                  <a:pt x="19592" y="5973"/>
                  <a:pt x="19769" y="6064"/>
                </a:cubicBezTo>
                <a:cubicBezTo>
                  <a:pt x="19930" y="6148"/>
                  <a:pt x="20092" y="6226"/>
                  <a:pt x="20252" y="6304"/>
                </a:cubicBezTo>
                <a:cubicBezTo>
                  <a:pt x="20743" y="6540"/>
                  <a:pt x="21204" y="6763"/>
                  <a:pt x="21625" y="7111"/>
                </a:cubicBezTo>
                <a:cubicBezTo>
                  <a:pt x="22192" y="7578"/>
                  <a:pt x="22804" y="7973"/>
                  <a:pt x="23487" y="8403"/>
                </a:cubicBezTo>
                <a:cubicBezTo>
                  <a:pt x="23666" y="8516"/>
                  <a:pt x="23831" y="8646"/>
                  <a:pt x="23991" y="8774"/>
                </a:cubicBezTo>
                <a:cubicBezTo>
                  <a:pt x="24104" y="8863"/>
                  <a:pt x="24216" y="8952"/>
                  <a:pt x="24335" y="9038"/>
                </a:cubicBezTo>
                <a:cubicBezTo>
                  <a:pt x="24379" y="9069"/>
                  <a:pt x="24431" y="9095"/>
                  <a:pt x="24487" y="9123"/>
                </a:cubicBezTo>
                <a:cubicBezTo>
                  <a:pt x="24570" y="9164"/>
                  <a:pt x="24655" y="9209"/>
                  <a:pt x="24697" y="9263"/>
                </a:cubicBezTo>
                <a:cubicBezTo>
                  <a:pt x="24752" y="9333"/>
                  <a:pt x="24793" y="9539"/>
                  <a:pt x="24806" y="9701"/>
                </a:cubicBezTo>
                <a:cubicBezTo>
                  <a:pt x="24815" y="9809"/>
                  <a:pt x="24820" y="9908"/>
                  <a:pt x="24824" y="10007"/>
                </a:cubicBezTo>
                <a:cubicBezTo>
                  <a:pt x="24830" y="10192"/>
                  <a:pt x="24837" y="10365"/>
                  <a:pt x="24875" y="10566"/>
                </a:cubicBezTo>
                <a:cubicBezTo>
                  <a:pt x="24965" y="11031"/>
                  <a:pt x="25003" y="11511"/>
                  <a:pt x="25041" y="11976"/>
                </a:cubicBezTo>
                <a:cubicBezTo>
                  <a:pt x="25067" y="12290"/>
                  <a:pt x="25093" y="12614"/>
                  <a:pt x="25135" y="12931"/>
                </a:cubicBezTo>
                <a:cubicBezTo>
                  <a:pt x="25234" y="13711"/>
                  <a:pt x="25224" y="14518"/>
                  <a:pt x="25213" y="15297"/>
                </a:cubicBezTo>
                <a:cubicBezTo>
                  <a:pt x="25210" y="15542"/>
                  <a:pt x="25207" y="15785"/>
                  <a:pt x="25207" y="16029"/>
                </a:cubicBezTo>
                <a:cubicBezTo>
                  <a:pt x="25207" y="16121"/>
                  <a:pt x="25210" y="16218"/>
                  <a:pt x="25215" y="16317"/>
                </a:cubicBezTo>
                <a:cubicBezTo>
                  <a:pt x="25231" y="16622"/>
                  <a:pt x="25246" y="16938"/>
                  <a:pt x="25116" y="17178"/>
                </a:cubicBezTo>
                <a:cubicBezTo>
                  <a:pt x="24717" y="17908"/>
                  <a:pt x="24327" y="18667"/>
                  <a:pt x="23950" y="19401"/>
                </a:cubicBezTo>
                <a:cubicBezTo>
                  <a:pt x="23819" y="19659"/>
                  <a:pt x="23685" y="19918"/>
                  <a:pt x="23551" y="20176"/>
                </a:cubicBezTo>
                <a:cubicBezTo>
                  <a:pt x="23308" y="20649"/>
                  <a:pt x="23021" y="21063"/>
                  <a:pt x="22716" y="21502"/>
                </a:cubicBezTo>
                <a:cubicBezTo>
                  <a:pt x="22634" y="21618"/>
                  <a:pt x="22553" y="21736"/>
                  <a:pt x="22472" y="21857"/>
                </a:cubicBezTo>
                <a:cubicBezTo>
                  <a:pt x="22184" y="22281"/>
                  <a:pt x="21967" y="22709"/>
                  <a:pt x="21716" y="23224"/>
                </a:cubicBezTo>
                <a:cubicBezTo>
                  <a:pt x="21235" y="24212"/>
                  <a:pt x="20596" y="25027"/>
                  <a:pt x="19930" y="25845"/>
                </a:cubicBezTo>
                <a:cubicBezTo>
                  <a:pt x="19850" y="25943"/>
                  <a:pt x="19768" y="26052"/>
                  <a:pt x="19683" y="26165"/>
                </a:cubicBezTo>
                <a:cubicBezTo>
                  <a:pt x="19490" y="26420"/>
                  <a:pt x="19291" y="26684"/>
                  <a:pt x="19085" y="26866"/>
                </a:cubicBezTo>
                <a:cubicBezTo>
                  <a:pt x="19059" y="26890"/>
                  <a:pt x="19050" y="26922"/>
                  <a:pt x="19042" y="26951"/>
                </a:cubicBezTo>
                <a:cubicBezTo>
                  <a:pt x="19038" y="26961"/>
                  <a:pt x="19034" y="26978"/>
                  <a:pt x="19035" y="26978"/>
                </a:cubicBezTo>
                <a:cubicBezTo>
                  <a:pt x="18944" y="27041"/>
                  <a:pt x="18721" y="27056"/>
                  <a:pt x="18558" y="27067"/>
                </a:cubicBezTo>
                <a:cubicBezTo>
                  <a:pt x="18488" y="27072"/>
                  <a:pt x="18423" y="27078"/>
                  <a:pt x="18374" y="27084"/>
                </a:cubicBezTo>
                <a:cubicBezTo>
                  <a:pt x="17694" y="27182"/>
                  <a:pt x="17006" y="27295"/>
                  <a:pt x="16342" y="27404"/>
                </a:cubicBezTo>
                <a:cubicBezTo>
                  <a:pt x="15750" y="27501"/>
                  <a:pt x="15137" y="27601"/>
                  <a:pt x="14534" y="27690"/>
                </a:cubicBezTo>
                <a:cubicBezTo>
                  <a:pt x="13885" y="27786"/>
                  <a:pt x="13225" y="27802"/>
                  <a:pt x="12586" y="27817"/>
                </a:cubicBezTo>
                <a:cubicBezTo>
                  <a:pt x="12191" y="27827"/>
                  <a:pt x="11783" y="27835"/>
                  <a:pt x="11377" y="27864"/>
                </a:cubicBezTo>
                <a:cubicBezTo>
                  <a:pt x="10338" y="27936"/>
                  <a:pt x="9298" y="28014"/>
                  <a:pt x="8258" y="28093"/>
                </a:cubicBezTo>
                <a:cubicBezTo>
                  <a:pt x="6898" y="28195"/>
                  <a:pt x="5491" y="28301"/>
                  <a:pt x="4108" y="28392"/>
                </a:cubicBezTo>
                <a:cubicBezTo>
                  <a:pt x="3734" y="28417"/>
                  <a:pt x="3353" y="28448"/>
                  <a:pt x="2967" y="28480"/>
                </a:cubicBezTo>
                <a:cubicBezTo>
                  <a:pt x="2135" y="28550"/>
                  <a:pt x="1277" y="28621"/>
                  <a:pt x="444" y="28621"/>
                </a:cubicBezTo>
                <a:cubicBezTo>
                  <a:pt x="297" y="28621"/>
                  <a:pt x="151" y="28619"/>
                  <a:pt x="6" y="28614"/>
                </a:cubicBezTo>
                <a:lnTo>
                  <a:pt x="1" y="28759"/>
                </a:lnTo>
                <a:cubicBezTo>
                  <a:pt x="151" y="28764"/>
                  <a:pt x="303" y="28766"/>
                  <a:pt x="455" y="28766"/>
                </a:cubicBezTo>
                <a:cubicBezTo>
                  <a:pt x="1290" y="28766"/>
                  <a:pt x="2148" y="28696"/>
                  <a:pt x="2986" y="28619"/>
                </a:cubicBezTo>
                <a:cubicBezTo>
                  <a:pt x="3371" y="28587"/>
                  <a:pt x="3752" y="28556"/>
                  <a:pt x="4125" y="28531"/>
                </a:cubicBezTo>
                <a:cubicBezTo>
                  <a:pt x="5509" y="28440"/>
                  <a:pt x="6916" y="28334"/>
                  <a:pt x="8275" y="28232"/>
                </a:cubicBezTo>
                <a:cubicBezTo>
                  <a:pt x="9314" y="28154"/>
                  <a:pt x="10355" y="28075"/>
                  <a:pt x="11394" y="28003"/>
                </a:cubicBezTo>
                <a:cubicBezTo>
                  <a:pt x="11797" y="27976"/>
                  <a:pt x="12204" y="27964"/>
                  <a:pt x="12596" y="27956"/>
                </a:cubicBezTo>
                <a:cubicBezTo>
                  <a:pt x="13238" y="27941"/>
                  <a:pt x="13903" y="27925"/>
                  <a:pt x="14561" y="27828"/>
                </a:cubicBezTo>
                <a:cubicBezTo>
                  <a:pt x="15165" y="27739"/>
                  <a:pt x="15779" y="27637"/>
                  <a:pt x="16371" y="27541"/>
                </a:cubicBezTo>
                <a:cubicBezTo>
                  <a:pt x="17034" y="27431"/>
                  <a:pt x="17722" y="27319"/>
                  <a:pt x="18400" y="27222"/>
                </a:cubicBezTo>
                <a:cubicBezTo>
                  <a:pt x="18447" y="27215"/>
                  <a:pt x="18507" y="27210"/>
                  <a:pt x="18574" y="27206"/>
                </a:cubicBezTo>
                <a:cubicBezTo>
                  <a:pt x="18774" y="27191"/>
                  <a:pt x="18998" y="27178"/>
                  <a:pt x="19123" y="27092"/>
                </a:cubicBezTo>
                <a:cubicBezTo>
                  <a:pt x="19165" y="27065"/>
                  <a:pt x="19178" y="27018"/>
                  <a:pt x="19187" y="26984"/>
                </a:cubicBezTo>
                <a:cubicBezTo>
                  <a:pt x="19189" y="26976"/>
                  <a:pt x="19190" y="26969"/>
                  <a:pt x="19188" y="26969"/>
                </a:cubicBezTo>
                <a:lnTo>
                  <a:pt x="19188" y="26969"/>
                </a:lnTo>
                <a:cubicBezTo>
                  <a:pt x="19188" y="26969"/>
                  <a:pt x="19188" y="26970"/>
                  <a:pt x="19187" y="26970"/>
                </a:cubicBezTo>
                <a:cubicBezTo>
                  <a:pt x="19405" y="26778"/>
                  <a:pt x="19608" y="26509"/>
                  <a:pt x="19805" y="26248"/>
                </a:cubicBezTo>
                <a:cubicBezTo>
                  <a:pt x="19888" y="26138"/>
                  <a:pt x="19970" y="26030"/>
                  <a:pt x="20048" y="25933"/>
                </a:cubicBezTo>
                <a:cubicBezTo>
                  <a:pt x="20721" y="25108"/>
                  <a:pt x="21364" y="24285"/>
                  <a:pt x="21852" y="23284"/>
                </a:cubicBezTo>
                <a:cubicBezTo>
                  <a:pt x="22101" y="22774"/>
                  <a:pt x="22314" y="22352"/>
                  <a:pt x="22597" y="21934"/>
                </a:cubicBezTo>
                <a:cubicBezTo>
                  <a:pt x="22679" y="21815"/>
                  <a:pt x="22759" y="21698"/>
                  <a:pt x="22841" y="21581"/>
                </a:cubicBezTo>
                <a:cubicBezTo>
                  <a:pt x="23146" y="21139"/>
                  <a:pt x="23436" y="20720"/>
                  <a:pt x="23685" y="20239"/>
                </a:cubicBezTo>
                <a:cubicBezTo>
                  <a:pt x="23819" y="19980"/>
                  <a:pt x="23951" y="19722"/>
                  <a:pt x="24084" y="19463"/>
                </a:cubicBezTo>
                <a:cubicBezTo>
                  <a:pt x="24459" y="18731"/>
                  <a:pt x="24850" y="17971"/>
                  <a:pt x="25248" y="17243"/>
                </a:cubicBezTo>
                <a:cubicBezTo>
                  <a:pt x="25399" y="16968"/>
                  <a:pt x="25381" y="16632"/>
                  <a:pt x="25366" y="16305"/>
                </a:cubicBezTo>
                <a:cubicBezTo>
                  <a:pt x="25362" y="16209"/>
                  <a:pt x="25357" y="16115"/>
                  <a:pt x="25357" y="16023"/>
                </a:cubicBezTo>
                <a:cubicBezTo>
                  <a:pt x="25357" y="15782"/>
                  <a:pt x="25359" y="15538"/>
                  <a:pt x="25363" y="15295"/>
                </a:cubicBezTo>
                <a:cubicBezTo>
                  <a:pt x="25374" y="14510"/>
                  <a:pt x="25385" y="13699"/>
                  <a:pt x="25283" y="12909"/>
                </a:cubicBezTo>
                <a:cubicBezTo>
                  <a:pt x="25243" y="12594"/>
                  <a:pt x="25217" y="12272"/>
                  <a:pt x="25192" y="11961"/>
                </a:cubicBezTo>
                <a:cubicBezTo>
                  <a:pt x="25153" y="11493"/>
                  <a:pt x="25114" y="11008"/>
                  <a:pt x="25024" y="10535"/>
                </a:cubicBezTo>
                <a:cubicBezTo>
                  <a:pt x="24987" y="10345"/>
                  <a:pt x="24981" y="10177"/>
                  <a:pt x="24975" y="9997"/>
                </a:cubicBezTo>
                <a:cubicBezTo>
                  <a:pt x="24971" y="9897"/>
                  <a:pt x="24967" y="9794"/>
                  <a:pt x="24958" y="9686"/>
                </a:cubicBezTo>
                <a:cubicBezTo>
                  <a:pt x="24950" y="9597"/>
                  <a:pt x="24918" y="9297"/>
                  <a:pt x="24819" y="9170"/>
                </a:cubicBezTo>
                <a:cubicBezTo>
                  <a:pt x="24754" y="9091"/>
                  <a:pt x="24655" y="9040"/>
                  <a:pt x="24559" y="8991"/>
                </a:cubicBezTo>
                <a:cubicBezTo>
                  <a:pt x="24509" y="8965"/>
                  <a:pt x="24461" y="8941"/>
                  <a:pt x="24426" y="8916"/>
                </a:cubicBezTo>
                <a:cubicBezTo>
                  <a:pt x="24308" y="8832"/>
                  <a:pt x="24198" y="8744"/>
                  <a:pt x="24086" y="8656"/>
                </a:cubicBezTo>
                <a:cubicBezTo>
                  <a:pt x="23924" y="8527"/>
                  <a:pt x="23758" y="8395"/>
                  <a:pt x="23571" y="8276"/>
                </a:cubicBezTo>
                <a:cubicBezTo>
                  <a:pt x="22892" y="7848"/>
                  <a:pt x="22285" y="7457"/>
                  <a:pt x="21724" y="6994"/>
                </a:cubicBezTo>
                <a:cubicBezTo>
                  <a:pt x="21288" y="6635"/>
                  <a:pt x="20819" y="6408"/>
                  <a:pt x="20322" y="6169"/>
                </a:cubicBezTo>
                <a:cubicBezTo>
                  <a:pt x="20162" y="6092"/>
                  <a:pt x="20001" y="6015"/>
                  <a:pt x="19840" y="5932"/>
                </a:cubicBezTo>
                <a:cubicBezTo>
                  <a:pt x="19664" y="5842"/>
                  <a:pt x="19486" y="5753"/>
                  <a:pt x="19310" y="5662"/>
                </a:cubicBezTo>
                <a:cubicBezTo>
                  <a:pt x="18929" y="5470"/>
                  <a:pt x="18537" y="5272"/>
                  <a:pt x="18157" y="5065"/>
                </a:cubicBezTo>
                <a:cubicBezTo>
                  <a:pt x="18134" y="5051"/>
                  <a:pt x="18107" y="5039"/>
                  <a:pt x="18076" y="5024"/>
                </a:cubicBezTo>
                <a:cubicBezTo>
                  <a:pt x="17997" y="4988"/>
                  <a:pt x="17888" y="4937"/>
                  <a:pt x="17856" y="4879"/>
                </a:cubicBezTo>
                <a:cubicBezTo>
                  <a:pt x="17846" y="4863"/>
                  <a:pt x="17847" y="4842"/>
                  <a:pt x="17848" y="4808"/>
                </a:cubicBezTo>
                <a:cubicBezTo>
                  <a:pt x="17849" y="4782"/>
                  <a:pt x="17851" y="4751"/>
                  <a:pt x="17844" y="4718"/>
                </a:cubicBezTo>
                <a:cubicBezTo>
                  <a:pt x="17822" y="4619"/>
                  <a:pt x="17811" y="4516"/>
                  <a:pt x="17800" y="4408"/>
                </a:cubicBezTo>
                <a:cubicBezTo>
                  <a:pt x="17786" y="4283"/>
                  <a:pt x="17771" y="4154"/>
                  <a:pt x="17742" y="4027"/>
                </a:cubicBezTo>
                <a:cubicBezTo>
                  <a:pt x="17557" y="3253"/>
                  <a:pt x="17386" y="2470"/>
                  <a:pt x="17232" y="1699"/>
                </a:cubicBezTo>
                <a:cubicBezTo>
                  <a:pt x="17175" y="1414"/>
                  <a:pt x="17112" y="1113"/>
                  <a:pt x="17030" y="842"/>
                </a:cubicBezTo>
                <a:cubicBezTo>
                  <a:pt x="17006" y="765"/>
                  <a:pt x="16977" y="682"/>
                  <a:pt x="16949" y="603"/>
                </a:cubicBezTo>
                <a:lnTo>
                  <a:pt x="16929" y="543"/>
                </a:lnTo>
                <a:cubicBezTo>
                  <a:pt x="16915" y="508"/>
                  <a:pt x="16904" y="463"/>
                  <a:pt x="16890" y="413"/>
                </a:cubicBezTo>
                <a:cubicBezTo>
                  <a:pt x="16849" y="258"/>
                  <a:pt x="16802" y="82"/>
                  <a:pt x="1669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6"/>
          <p:cNvSpPr/>
          <p:nvPr/>
        </p:nvSpPr>
        <p:spPr>
          <a:xfrm>
            <a:off x="8098175" y="-67475"/>
            <a:ext cx="1159515" cy="1075642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 txBox="1"/>
          <p:nvPr>
            <p:ph idx="1" type="body"/>
          </p:nvPr>
        </p:nvSpPr>
        <p:spPr>
          <a:xfrm>
            <a:off x="945225" y="1631219"/>
            <a:ext cx="4067400" cy="239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400"/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■"/>
              <a:defRPr sz="1600"/>
            </a:lvl9pPr>
          </a:lstStyle>
          <a:p/>
        </p:txBody>
      </p:sp>
      <p:sp>
        <p:nvSpPr>
          <p:cNvPr id="72" name="Google Shape;72;p7"/>
          <p:cNvSpPr txBox="1"/>
          <p:nvPr>
            <p:ph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3" name="Google Shape;73;p7"/>
          <p:cNvSpPr/>
          <p:nvPr/>
        </p:nvSpPr>
        <p:spPr>
          <a:xfrm rot="5400000">
            <a:off x="-689794" y="740895"/>
            <a:ext cx="1614238" cy="503691"/>
          </a:xfrm>
          <a:custGeom>
            <a:rect b="b" l="l" r="r" t="t"/>
            <a:pathLst>
              <a:path extrusionOk="0" h="10706" w="34309">
                <a:moveTo>
                  <a:pt x="479" y="0"/>
                </a:moveTo>
                <a:cubicBezTo>
                  <a:pt x="450" y="83"/>
                  <a:pt x="462" y="177"/>
                  <a:pt x="464" y="265"/>
                </a:cubicBezTo>
                <a:cubicBezTo>
                  <a:pt x="465" y="793"/>
                  <a:pt x="386" y="1281"/>
                  <a:pt x="248" y="1789"/>
                </a:cubicBezTo>
                <a:cubicBezTo>
                  <a:pt x="153" y="2145"/>
                  <a:pt x="54" y="2484"/>
                  <a:pt x="41" y="2853"/>
                </a:cubicBezTo>
                <a:cubicBezTo>
                  <a:pt x="37" y="2962"/>
                  <a:pt x="1" y="3135"/>
                  <a:pt x="42" y="3237"/>
                </a:cubicBezTo>
                <a:cubicBezTo>
                  <a:pt x="97" y="3374"/>
                  <a:pt x="280" y="3426"/>
                  <a:pt x="397" y="3481"/>
                </a:cubicBezTo>
                <a:cubicBezTo>
                  <a:pt x="767" y="3652"/>
                  <a:pt x="1139" y="3815"/>
                  <a:pt x="1524" y="3950"/>
                </a:cubicBezTo>
                <a:cubicBezTo>
                  <a:pt x="2624" y="4332"/>
                  <a:pt x="3639" y="4766"/>
                  <a:pt x="4675" y="5289"/>
                </a:cubicBezTo>
                <a:cubicBezTo>
                  <a:pt x="5105" y="5507"/>
                  <a:pt x="5559" y="5664"/>
                  <a:pt x="5991" y="5877"/>
                </a:cubicBezTo>
                <a:cubicBezTo>
                  <a:pt x="6426" y="6092"/>
                  <a:pt x="6824" y="6384"/>
                  <a:pt x="7230" y="6649"/>
                </a:cubicBezTo>
                <a:cubicBezTo>
                  <a:pt x="7884" y="7076"/>
                  <a:pt x="8628" y="7317"/>
                  <a:pt x="9292" y="7716"/>
                </a:cubicBezTo>
                <a:cubicBezTo>
                  <a:pt x="9983" y="8132"/>
                  <a:pt x="10722" y="8464"/>
                  <a:pt x="11452" y="8809"/>
                </a:cubicBezTo>
                <a:cubicBezTo>
                  <a:pt x="12055" y="9096"/>
                  <a:pt x="12610" y="9453"/>
                  <a:pt x="13183" y="9793"/>
                </a:cubicBezTo>
                <a:cubicBezTo>
                  <a:pt x="13406" y="9926"/>
                  <a:pt x="13622" y="10068"/>
                  <a:pt x="13845" y="10201"/>
                </a:cubicBezTo>
                <a:cubicBezTo>
                  <a:pt x="14043" y="10320"/>
                  <a:pt x="14240" y="10501"/>
                  <a:pt x="14438" y="10600"/>
                </a:cubicBezTo>
                <a:cubicBezTo>
                  <a:pt x="14588" y="10676"/>
                  <a:pt x="14788" y="10693"/>
                  <a:pt x="14990" y="10693"/>
                </a:cubicBezTo>
                <a:cubicBezTo>
                  <a:pt x="15154" y="10693"/>
                  <a:pt x="15320" y="10681"/>
                  <a:pt x="15462" y="10681"/>
                </a:cubicBezTo>
                <a:cubicBezTo>
                  <a:pt x="15482" y="10681"/>
                  <a:pt x="15501" y="10682"/>
                  <a:pt x="15519" y="10682"/>
                </a:cubicBezTo>
                <a:cubicBezTo>
                  <a:pt x="16165" y="10698"/>
                  <a:pt x="16812" y="10706"/>
                  <a:pt x="17458" y="10706"/>
                </a:cubicBezTo>
                <a:cubicBezTo>
                  <a:pt x="19448" y="10706"/>
                  <a:pt x="21437" y="10637"/>
                  <a:pt x="23425" y="10553"/>
                </a:cubicBezTo>
                <a:cubicBezTo>
                  <a:pt x="24820" y="10495"/>
                  <a:pt x="26218" y="10489"/>
                  <a:pt x="27615" y="10440"/>
                </a:cubicBezTo>
                <a:cubicBezTo>
                  <a:pt x="28508" y="10409"/>
                  <a:pt x="29409" y="10360"/>
                  <a:pt x="30301" y="10350"/>
                </a:cubicBezTo>
                <a:cubicBezTo>
                  <a:pt x="30321" y="10349"/>
                  <a:pt x="30340" y="10349"/>
                  <a:pt x="30360" y="10349"/>
                </a:cubicBezTo>
                <a:cubicBezTo>
                  <a:pt x="30616" y="10349"/>
                  <a:pt x="30871" y="10367"/>
                  <a:pt x="31127" y="10367"/>
                </a:cubicBezTo>
                <a:cubicBezTo>
                  <a:pt x="31207" y="10367"/>
                  <a:pt x="31287" y="10366"/>
                  <a:pt x="31367" y="10361"/>
                </a:cubicBezTo>
                <a:cubicBezTo>
                  <a:pt x="31694" y="10343"/>
                  <a:pt x="32013" y="10317"/>
                  <a:pt x="32338" y="10317"/>
                </a:cubicBezTo>
                <a:cubicBezTo>
                  <a:pt x="32395" y="10317"/>
                  <a:pt x="32453" y="10318"/>
                  <a:pt x="32511" y="10320"/>
                </a:cubicBezTo>
                <a:cubicBezTo>
                  <a:pt x="32889" y="10331"/>
                  <a:pt x="33312" y="10387"/>
                  <a:pt x="33715" y="10387"/>
                </a:cubicBezTo>
                <a:cubicBezTo>
                  <a:pt x="33876" y="10387"/>
                  <a:pt x="34035" y="10378"/>
                  <a:pt x="34186" y="10354"/>
                </a:cubicBezTo>
                <a:cubicBezTo>
                  <a:pt x="34233" y="10216"/>
                  <a:pt x="34205" y="10035"/>
                  <a:pt x="34209" y="9891"/>
                </a:cubicBezTo>
                <a:cubicBezTo>
                  <a:pt x="34226" y="9193"/>
                  <a:pt x="34244" y="8496"/>
                  <a:pt x="34262" y="7798"/>
                </a:cubicBezTo>
                <a:cubicBezTo>
                  <a:pt x="34274" y="7330"/>
                  <a:pt x="34309" y="6858"/>
                  <a:pt x="34303" y="6391"/>
                </a:cubicBezTo>
                <a:cubicBezTo>
                  <a:pt x="34298" y="6161"/>
                  <a:pt x="34284" y="6173"/>
                  <a:pt x="34095" y="6075"/>
                </a:cubicBezTo>
                <a:cubicBezTo>
                  <a:pt x="32859" y="5430"/>
                  <a:pt x="31367" y="5394"/>
                  <a:pt x="30032" y="5077"/>
                </a:cubicBezTo>
                <a:cubicBezTo>
                  <a:pt x="28429" y="4697"/>
                  <a:pt x="26880" y="4083"/>
                  <a:pt x="25274" y="3715"/>
                </a:cubicBezTo>
                <a:cubicBezTo>
                  <a:pt x="24748" y="3595"/>
                  <a:pt x="24256" y="3510"/>
                  <a:pt x="23747" y="3317"/>
                </a:cubicBezTo>
                <a:cubicBezTo>
                  <a:pt x="23461" y="3208"/>
                  <a:pt x="23161" y="3130"/>
                  <a:pt x="22860" y="3080"/>
                </a:cubicBezTo>
                <a:cubicBezTo>
                  <a:pt x="22237" y="2977"/>
                  <a:pt x="21614" y="2899"/>
                  <a:pt x="21001" y="2736"/>
                </a:cubicBezTo>
                <a:cubicBezTo>
                  <a:pt x="20419" y="2583"/>
                  <a:pt x="19777" y="2659"/>
                  <a:pt x="19212" y="2453"/>
                </a:cubicBezTo>
                <a:cubicBezTo>
                  <a:pt x="19028" y="2386"/>
                  <a:pt x="18854" y="2347"/>
                  <a:pt x="18660" y="2308"/>
                </a:cubicBezTo>
                <a:cubicBezTo>
                  <a:pt x="18621" y="2301"/>
                  <a:pt x="18572" y="2297"/>
                  <a:pt x="18514" y="2297"/>
                </a:cubicBezTo>
                <a:cubicBezTo>
                  <a:pt x="18319" y="2297"/>
                  <a:pt x="18023" y="2339"/>
                  <a:pt x="17665" y="2415"/>
                </a:cubicBezTo>
                <a:cubicBezTo>
                  <a:pt x="16525" y="2197"/>
                  <a:pt x="15394" y="1932"/>
                  <a:pt x="14256" y="1699"/>
                </a:cubicBezTo>
                <a:cubicBezTo>
                  <a:pt x="11991" y="1234"/>
                  <a:pt x="9691" y="958"/>
                  <a:pt x="7388" y="750"/>
                </a:cubicBezTo>
                <a:cubicBezTo>
                  <a:pt x="6483" y="668"/>
                  <a:pt x="5571" y="647"/>
                  <a:pt x="4670" y="513"/>
                </a:cubicBezTo>
                <a:cubicBezTo>
                  <a:pt x="3969" y="409"/>
                  <a:pt x="3273" y="327"/>
                  <a:pt x="2567" y="258"/>
                </a:cubicBezTo>
                <a:cubicBezTo>
                  <a:pt x="2115" y="213"/>
                  <a:pt x="1665" y="163"/>
                  <a:pt x="1212" y="114"/>
                </a:cubicBezTo>
                <a:cubicBezTo>
                  <a:pt x="971" y="88"/>
                  <a:pt x="702" y="104"/>
                  <a:pt x="4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/>
          <p:nvPr/>
        </p:nvSpPr>
        <p:spPr>
          <a:xfrm>
            <a:off x="-670950" y="-431961"/>
            <a:ext cx="2450552" cy="1709684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7"/>
          <p:cNvSpPr/>
          <p:nvPr/>
        </p:nvSpPr>
        <p:spPr>
          <a:xfrm rot="-1176844">
            <a:off x="-29430" y="3953710"/>
            <a:ext cx="423975" cy="699474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7"/>
          <p:cNvSpPr/>
          <p:nvPr/>
        </p:nvSpPr>
        <p:spPr>
          <a:xfrm rot="-3138363">
            <a:off x="-406937" y="4224459"/>
            <a:ext cx="927159" cy="1050104"/>
          </a:xfrm>
          <a:custGeom>
            <a:rect b="b" l="l" r="r" t="t"/>
            <a:pathLst>
              <a:path extrusionOk="0" h="28767" w="25399">
                <a:moveTo>
                  <a:pt x="16698" y="0"/>
                </a:moveTo>
                <a:lnTo>
                  <a:pt x="16608" y="114"/>
                </a:lnTo>
                <a:cubicBezTo>
                  <a:pt x="16675" y="166"/>
                  <a:pt x="16717" y="331"/>
                  <a:pt x="16749" y="451"/>
                </a:cubicBezTo>
                <a:cubicBezTo>
                  <a:pt x="16763" y="505"/>
                  <a:pt x="16776" y="553"/>
                  <a:pt x="16790" y="593"/>
                </a:cubicBezTo>
                <a:lnTo>
                  <a:pt x="16812" y="653"/>
                </a:lnTo>
                <a:cubicBezTo>
                  <a:pt x="16839" y="730"/>
                  <a:pt x="16868" y="810"/>
                  <a:pt x="16890" y="886"/>
                </a:cubicBezTo>
                <a:cubicBezTo>
                  <a:pt x="16970" y="1150"/>
                  <a:pt x="17033" y="1449"/>
                  <a:pt x="17089" y="1730"/>
                </a:cubicBezTo>
                <a:cubicBezTo>
                  <a:pt x="17242" y="2504"/>
                  <a:pt x="17414" y="3289"/>
                  <a:pt x="17599" y="4064"/>
                </a:cubicBezTo>
                <a:cubicBezTo>
                  <a:pt x="17628" y="4181"/>
                  <a:pt x="17640" y="4305"/>
                  <a:pt x="17654" y="4426"/>
                </a:cubicBezTo>
                <a:cubicBezTo>
                  <a:pt x="17664" y="4533"/>
                  <a:pt x="17677" y="4644"/>
                  <a:pt x="17698" y="4751"/>
                </a:cubicBezTo>
                <a:cubicBezTo>
                  <a:pt x="17702" y="4765"/>
                  <a:pt x="17702" y="4785"/>
                  <a:pt x="17701" y="4804"/>
                </a:cubicBezTo>
                <a:cubicBezTo>
                  <a:pt x="17698" y="4847"/>
                  <a:pt x="17696" y="4900"/>
                  <a:pt x="17726" y="4953"/>
                </a:cubicBezTo>
                <a:cubicBezTo>
                  <a:pt x="17781" y="5053"/>
                  <a:pt x="17909" y="5111"/>
                  <a:pt x="18011" y="5159"/>
                </a:cubicBezTo>
                <a:cubicBezTo>
                  <a:pt x="18038" y="5170"/>
                  <a:pt x="18063" y="5183"/>
                  <a:pt x="18084" y="5194"/>
                </a:cubicBezTo>
                <a:cubicBezTo>
                  <a:pt x="18465" y="5402"/>
                  <a:pt x="18859" y="5602"/>
                  <a:pt x="19240" y="5795"/>
                </a:cubicBezTo>
                <a:cubicBezTo>
                  <a:pt x="19416" y="5884"/>
                  <a:pt x="19592" y="5973"/>
                  <a:pt x="19769" y="6064"/>
                </a:cubicBezTo>
                <a:cubicBezTo>
                  <a:pt x="19930" y="6148"/>
                  <a:pt x="20092" y="6226"/>
                  <a:pt x="20252" y="6304"/>
                </a:cubicBezTo>
                <a:cubicBezTo>
                  <a:pt x="20743" y="6540"/>
                  <a:pt x="21204" y="6763"/>
                  <a:pt x="21625" y="7111"/>
                </a:cubicBezTo>
                <a:cubicBezTo>
                  <a:pt x="22192" y="7578"/>
                  <a:pt x="22804" y="7973"/>
                  <a:pt x="23487" y="8403"/>
                </a:cubicBezTo>
                <a:cubicBezTo>
                  <a:pt x="23666" y="8516"/>
                  <a:pt x="23831" y="8646"/>
                  <a:pt x="23991" y="8774"/>
                </a:cubicBezTo>
                <a:cubicBezTo>
                  <a:pt x="24104" y="8863"/>
                  <a:pt x="24216" y="8952"/>
                  <a:pt x="24335" y="9038"/>
                </a:cubicBezTo>
                <a:cubicBezTo>
                  <a:pt x="24379" y="9069"/>
                  <a:pt x="24431" y="9095"/>
                  <a:pt x="24487" y="9123"/>
                </a:cubicBezTo>
                <a:cubicBezTo>
                  <a:pt x="24570" y="9164"/>
                  <a:pt x="24655" y="9209"/>
                  <a:pt x="24697" y="9263"/>
                </a:cubicBezTo>
                <a:cubicBezTo>
                  <a:pt x="24752" y="9333"/>
                  <a:pt x="24793" y="9539"/>
                  <a:pt x="24806" y="9701"/>
                </a:cubicBezTo>
                <a:cubicBezTo>
                  <a:pt x="24815" y="9809"/>
                  <a:pt x="24820" y="9908"/>
                  <a:pt x="24824" y="10007"/>
                </a:cubicBezTo>
                <a:cubicBezTo>
                  <a:pt x="24830" y="10192"/>
                  <a:pt x="24837" y="10365"/>
                  <a:pt x="24875" y="10566"/>
                </a:cubicBezTo>
                <a:cubicBezTo>
                  <a:pt x="24965" y="11031"/>
                  <a:pt x="25003" y="11511"/>
                  <a:pt x="25041" y="11976"/>
                </a:cubicBezTo>
                <a:cubicBezTo>
                  <a:pt x="25067" y="12290"/>
                  <a:pt x="25093" y="12614"/>
                  <a:pt x="25135" y="12931"/>
                </a:cubicBezTo>
                <a:cubicBezTo>
                  <a:pt x="25234" y="13711"/>
                  <a:pt x="25224" y="14518"/>
                  <a:pt x="25213" y="15297"/>
                </a:cubicBezTo>
                <a:cubicBezTo>
                  <a:pt x="25210" y="15542"/>
                  <a:pt x="25207" y="15785"/>
                  <a:pt x="25207" y="16029"/>
                </a:cubicBezTo>
                <a:cubicBezTo>
                  <a:pt x="25207" y="16121"/>
                  <a:pt x="25210" y="16218"/>
                  <a:pt x="25215" y="16317"/>
                </a:cubicBezTo>
                <a:cubicBezTo>
                  <a:pt x="25231" y="16622"/>
                  <a:pt x="25246" y="16938"/>
                  <a:pt x="25116" y="17178"/>
                </a:cubicBezTo>
                <a:cubicBezTo>
                  <a:pt x="24717" y="17908"/>
                  <a:pt x="24327" y="18667"/>
                  <a:pt x="23950" y="19401"/>
                </a:cubicBezTo>
                <a:cubicBezTo>
                  <a:pt x="23819" y="19659"/>
                  <a:pt x="23685" y="19918"/>
                  <a:pt x="23551" y="20176"/>
                </a:cubicBezTo>
                <a:cubicBezTo>
                  <a:pt x="23308" y="20649"/>
                  <a:pt x="23021" y="21063"/>
                  <a:pt x="22716" y="21502"/>
                </a:cubicBezTo>
                <a:cubicBezTo>
                  <a:pt x="22634" y="21618"/>
                  <a:pt x="22553" y="21736"/>
                  <a:pt x="22472" y="21857"/>
                </a:cubicBezTo>
                <a:cubicBezTo>
                  <a:pt x="22184" y="22281"/>
                  <a:pt x="21967" y="22709"/>
                  <a:pt x="21716" y="23224"/>
                </a:cubicBezTo>
                <a:cubicBezTo>
                  <a:pt x="21235" y="24212"/>
                  <a:pt x="20596" y="25027"/>
                  <a:pt x="19930" y="25845"/>
                </a:cubicBezTo>
                <a:cubicBezTo>
                  <a:pt x="19850" y="25943"/>
                  <a:pt x="19768" y="26052"/>
                  <a:pt x="19683" y="26165"/>
                </a:cubicBezTo>
                <a:cubicBezTo>
                  <a:pt x="19490" y="26420"/>
                  <a:pt x="19291" y="26684"/>
                  <a:pt x="19085" y="26866"/>
                </a:cubicBezTo>
                <a:cubicBezTo>
                  <a:pt x="19059" y="26890"/>
                  <a:pt x="19050" y="26922"/>
                  <a:pt x="19042" y="26951"/>
                </a:cubicBezTo>
                <a:cubicBezTo>
                  <a:pt x="19038" y="26961"/>
                  <a:pt x="19034" y="26978"/>
                  <a:pt x="19035" y="26978"/>
                </a:cubicBezTo>
                <a:cubicBezTo>
                  <a:pt x="18944" y="27041"/>
                  <a:pt x="18721" y="27056"/>
                  <a:pt x="18558" y="27067"/>
                </a:cubicBezTo>
                <a:cubicBezTo>
                  <a:pt x="18488" y="27072"/>
                  <a:pt x="18423" y="27078"/>
                  <a:pt x="18374" y="27084"/>
                </a:cubicBezTo>
                <a:cubicBezTo>
                  <a:pt x="17694" y="27182"/>
                  <a:pt x="17006" y="27295"/>
                  <a:pt x="16342" y="27404"/>
                </a:cubicBezTo>
                <a:cubicBezTo>
                  <a:pt x="15750" y="27501"/>
                  <a:pt x="15137" y="27601"/>
                  <a:pt x="14534" y="27690"/>
                </a:cubicBezTo>
                <a:cubicBezTo>
                  <a:pt x="13885" y="27786"/>
                  <a:pt x="13225" y="27802"/>
                  <a:pt x="12586" y="27817"/>
                </a:cubicBezTo>
                <a:cubicBezTo>
                  <a:pt x="12191" y="27827"/>
                  <a:pt x="11783" y="27835"/>
                  <a:pt x="11377" y="27864"/>
                </a:cubicBezTo>
                <a:cubicBezTo>
                  <a:pt x="10338" y="27936"/>
                  <a:pt x="9298" y="28014"/>
                  <a:pt x="8258" y="28093"/>
                </a:cubicBezTo>
                <a:cubicBezTo>
                  <a:pt x="6898" y="28195"/>
                  <a:pt x="5491" y="28301"/>
                  <a:pt x="4108" y="28392"/>
                </a:cubicBezTo>
                <a:cubicBezTo>
                  <a:pt x="3734" y="28417"/>
                  <a:pt x="3353" y="28448"/>
                  <a:pt x="2967" y="28480"/>
                </a:cubicBezTo>
                <a:cubicBezTo>
                  <a:pt x="2135" y="28550"/>
                  <a:pt x="1277" y="28621"/>
                  <a:pt x="444" y="28621"/>
                </a:cubicBezTo>
                <a:cubicBezTo>
                  <a:pt x="297" y="28621"/>
                  <a:pt x="151" y="28619"/>
                  <a:pt x="6" y="28614"/>
                </a:cubicBezTo>
                <a:lnTo>
                  <a:pt x="1" y="28759"/>
                </a:lnTo>
                <a:cubicBezTo>
                  <a:pt x="151" y="28764"/>
                  <a:pt x="303" y="28766"/>
                  <a:pt x="455" y="28766"/>
                </a:cubicBezTo>
                <a:cubicBezTo>
                  <a:pt x="1290" y="28766"/>
                  <a:pt x="2148" y="28696"/>
                  <a:pt x="2986" y="28619"/>
                </a:cubicBezTo>
                <a:cubicBezTo>
                  <a:pt x="3371" y="28587"/>
                  <a:pt x="3752" y="28556"/>
                  <a:pt x="4125" y="28531"/>
                </a:cubicBezTo>
                <a:cubicBezTo>
                  <a:pt x="5509" y="28440"/>
                  <a:pt x="6916" y="28334"/>
                  <a:pt x="8275" y="28232"/>
                </a:cubicBezTo>
                <a:cubicBezTo>
                  <a:pt x="9314" y="28154"/>
                  <a:pt x="10355" y="28075"/>
                  <a:pt x="11394" y="28003"/>
                </a:cubicBezTo>
                <a:cubicBezTo>
                  <a:pt x="11797" y="27976"/>
                  <a:pt x="12204" y="27964"/>
                  <a:pt x="12596" y="27956"/>
                </a:cubicBezTo>
                <a:cubicBezTo>
                  <a:pt x="13238" y="27941"/>
                  <a:pt x="13903" y="27925"/>
                  <a:pt x="14561" y="27828"/>
                </a:cubicBezTo>
                <a:cubicBezTo>
                  <a:pt x="15165" y="27739"/>
                  <a:pt x="15779" y="27637"/>
                  <a:pt x="16371" y="27541"/>
                </a:cubicBezTo>
                <a:cubicBezTo>
                  <a:pt x="17034" y="27431"/>
                  <a:pt x="17722" y="27319"/>
                  <a:pt x="18400" y="27222"/>
                </a:cubicBezTo>
                <a:cubicBezTo>
                  <a:pt x="18447" y="27215"/>
                  <a:pt x="18507" y="27210"/>
                  <a:pt x="18574" y="27206"/>
                </a:cubicBezTo>
                <a:cubicBezTo>
                  <a:pt x="18774" y="27191"/>
                  <a:pt x="18998" y="27178"/>
                  <a:pt x="19123" y="27092"/>
                </a:cubicBezTo>
                <a:cubicBezTo>
                  <a:pt x="19165" y="27065"/>
                  <a:pt x="19178" y="27018"/>
                  <a:pt x="19187" y="26984"/>
                </a:cubicBezTo>
                <a:cubicBezTo>
                  <a:pt x="19189" y="26976"/>
                  <a:pt x="19190" y="26969"/>
                  <a:pt x="19188" y="26969"/>
                </a:cubicBezTo>
                <a:lnTo>
                  <a:pt x="19188" y="26969"/>
                </a:lnTo>
                <a:cubicBezTo>
                  <a:pt x="19188" y="26969"/>
                  <a:pt x="19188" y="26970"/>
                  <a:pt x="19187" y="26970"/>
                </a:cubicBezTo>
                <a:cubicBezTo>
                  <a:pt x="19405" y="26778"/>
                  <a:pt x="19608" y="26509"/>
                  <a:pt x="19805" y="26248"/>
                </a:cubicBezTo>
                <a:cubicBezTo>
                  <a:pt x="19888" y="26138"/>
                  <a:pt x="19970" y="26030"/>
                  <a:pt x="20048" y="25933"/>
                </a:cubicBezTo>
                <a:cubicBezTo>
                  <a:pt x="20721" y="25108"/>
                  <a:pt x="21364" y="24285"/>
                  <a:pt x="21852" y="23284"/>
                </a:cubicBezTo>
                <a:cubicBezTo>
                  <a:pt x="22101" y="22774"/>
                  <a:pt x="22314" y="22352"/>
                  <a:pt x="22597" y="21934"/>
                </a:cubicBezTo>
                <a:cubicBezTo>
                  <a:pt x="22679" y="21815"/>
                  <a:pt x="22759" y="21698"/>
                  <a:pt x="22841" y="21581"/>
                </a:cubicBezTo>
                <a:cubicBezTo>
                  <a:pt x="23146" y="21139"/>
                  <a:pt x="23436" y="20720"/>
                  <a:pt x="23685" y="20239"/>
                </a:cubicBezTo>
                <a:cubicBezTo>
                  <a:pt x="23819" y="19980"/>
                  <a:pt x="23951" y="19722"/>
                  <a:pt x="24084" y="19463"/>
                </a:cubicBezTo>
                <a:cubicBezTo>
                  <a:pt x="24459" y="18731"/>
                  <a:pt x="24850" y="17971"/>
                  <a:pt x="25248" y="17243"/>
                </a:cubicBezTo>
                <a:cubicBezTo>
                  <a:pt x="25399" y="16968"/>
                  <a:pt x="25381" y="16632"/>
                  <a:pt x="25366" y="16305"/>
                </a:cubicBezTo>
                <a:cubicBezTo>
                  <a:pt x="25362" y="16209"/>
                  <a:pt x="25357" y="16115"/>
                  <a:pt x="25357" y="16023"/>
                </a:cubicBezTo>
                <a:cubicBezTo>
                  <a:pt x="25357" y="15782"/>
                  <a:pt x="25359" y="15538"/>
                  <a:pt x="25363" y="15295"/>
                </a:cubicBezTo>
                <a:cubicBezTo>
                  <a:pt x="25374" y="14510"/>
                  <a:pt x="25385" y="13699"/>
                  <a:pt x="25283" y="12909"/>
                </a:cubicBezTo>
                <a:cubicBezTo>
                  <a:pt x="25243" y="12594"/>
                  <a:pt x="25217" y="12272"/>
                  <a:pt x="25192" y="11961"/>
                </a:cubicBezTo>
                <a:cubicBezTo>
                  <a:pt x="25153" y="11493"/>
                  <a:pt x="25114" y="11008"/>
                  <a:pt x="25024" y="10535"/>
                </a:cubicBezTo>
                <a:cubicBezTo>
                  <a:pt x="24987" y="10345"/>
                  <a:pt x="24981" y="10177"/>
                  <a:pt x="24975" y="9997"/>
                </a:cubicBezTo>
                <a:cubicBezTo>
                  <a:pt x="24971" y="9897"/>
                  <a:pt x="24967" y="9794"/>
                  <a:pt x="24958" y="9686"/>
                </a:cubicBezTo>
                <a:cubicBezTo>
                  <a:pt x="24950" y="9597"/>
                  <a:pt x="24918" y="9297"/>
                  <a:pt x="24819" y="9170"/>
                </a:cubicBezTo>
                <a:cubicBezTo>
                  <a:pt x="24754" y="9091"/>
                  <a:pt x="24655" y="9040"/>
                  <a:pt x="24559" y="8991"/>
                </a:cubicBezTo>
                <a:cubicBezTo>
                  <a:pt x="24509" y="8965"/>
                  <a:pt x="24461" y="8941"/>
                  <a:pt x="24426" y="8916"/>
                </a:cubicBezTo>
                <a:cubicBezTo>
                  <a:pt x="24308" y="8832"/>
                  <a:pt x="24198" y="8744"/>
                  <a:pt x="24086" y="8656"/>
                </a:cubicBezTo>
                <a:cubicBezTo>
                  <a:pt x="23924" y="8527"/>
                  <a:pt x="23758" y="8395"/>
                  <a:pt x="23571" y="8276"/>
                </a:cubicBezTo>
                <a:cubicBezTo>
                  <a:pt x="22892" y="7848"/>
                  <a:pt x="22285" y="7457"/>
                  <a:pt x="21724" y="6994"/>
                </a:cubicBezTo>
                <a:cubicBezTo>
                  <a:pt x="21288" y="6635"/>
                  <a:pt x="20819" y="6408"/>
                  <a:pt x="20322" y="6169"/>
                </a:cubicBezTo>
                <a:cubicBezTo>
                  <a:pt x="20162" y="6092"/>
                  <a:pt x="20001" y="6015"/>
                  <a:pt x="19840" y="5932"/>
                </a:cubicBezTo>
                <a:cubicBezTo>
                  <a:pt x="19664" y="5842"/>
                  <a:pt x="19486" y="5753"/>
                  <a:pt x="19310" y="5662"/>
                </a:cubicBezTo>
                <a:cubicBezTo>
                  <a:pt x="18929" y="5470"/>
                  <a:pt x="18537" y="5272"/>
                  <a:pt x="18157" y="5065"/>
                </a:cubicBezTo>
                <a:cubicBezTo>
                  <a:pt x="18134" y="5051"/>
                  <a:pt x="18107" y="5039"/>
                  <a:pt x="18076" y="5024"/>
                </a:cubicBezTo>
                <a:cubicBezTo>
                  <a:pt x="17997" y="4988"/>
                  <a:pt x="17888" y="4937"/>
                  <a:pt x="17856" y="4879"/>
                </a:cubicBezTo>
                <a:cubicBezTo>
                  <a:pt x="17846" y="4863"/>
                  <a:pt x="17847" y="4842"/>
                  <a:pt x="17848" y="4808"/>
                </a:cubicBezTo>
                <a:cubicBezTo>
                  <a:pt x="17849" y="4782"/>
                  <a:pt x="17851" y="4751"/>
                  <a:pt x="17844" y="4718"/>
                </a:cubicBezTo>
                <a:cubicBezTo>
                  <a:pt x="17822" y="4619"/>
                  <a:pt x="17811" y="4516"/>
                  <a:pt x="17800" y="4408"/>
                </a:cubicBezTo>
                <a:cubicBezTo>
                  <a:pt x="17786" y="4283"/>
                  <a:pt x="17771" y="4154"/>
                  <a:pt x="17742" y="4027"/>
                </a:cubicBezTo>
                <a:cubicBezTo>
                  <a:pt x="17557" y="3253"/>
                  <a:pt x="17386" y="2470"/>
                  <a:pt x="17232" y="1699"/>
                </a:cubicBezTo>
                <a:cubicBezTo>
                  <a:pt x="17175" y="1414"/>
                  <a:pt x="17112" y="1113"/>
                  <a:pt x="17030" y="842"/>
                </a:cubicBezTo>
                <a:cubicBezTo>
                  <a:pt x="17006" y="765"/>
                  <a:pt x="16977" y="682"/>
                  <a:pt x="16949" y="603"/>
                </a:cubicBezTo>
                <a:lnTo>
                  <a:pt x="16929" y="543"/>
                </a:lnTo>
                <a:cubicBezTo>
                  <a:pt x="16915" y="508"/>
                  <a:pt x="16904" y="463"/>
                  <a:pt x="16890" y="413"/>
                </a:cubicBezTo>
                <a:cubicBezTo>
                  <a:pt x="16849" y="258"/>
                  <a:pt x="16802" y="82"/>
                  <a:pt x="1669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7"/>
          <p:cNvSpPr/>
          <p:nvPr/>
        </p:nvSpPr>
        <p:spPr>
          <a:xfrm>
            <a:off x="8424000" y="4439312"/>
            <a:ext cx="869091" cy="836096"/>
          </a:xfrm>
          <a:custGeom>
            <a:rect b="b" l="l" r="r" t="t"/>
            <a:pathLst>
              <a:path extrusionOk="0" h="22553" w="23443">
                <a:moveTo>
                  <a:pt x="19745" y="0"/>
                </a:moveTo>
                <a:cubicBezTo>
                  <a:pt x="19695" y="0"/>
                  <a:pt x="19636" y="17"/>
                  <a:pt x="19568" y="58"/>
                </a:cubicBezTo>
                <a:cubicBezTo>
                  <a:pt x="18583" y="92"/>
                  <a:pt x="17585" y="241"/>
                  <a:pt x="16610" y="381"/>
                </a:cubicBezTo>
                <a:cubicBezTo>
                  <a:pt x="16248" y="433"/>
                  <a:pt x="16347" y="424"/>
                  <a:pt x="16365" y="700"/>
                </a:cubicBezTo>
                <a:cubicBezTo>
                  <a:pt x="16394" y="1126"/>
                  <a:pt x="16176" y="1526"/>
                  <a:pt x="15987" y="1893"/>
                </a:cubicBezTo>
                <a:cubicBezTo>
                  <a:pt x="15511" y="2817"/>
                  <a:pt x="15047" y="3732"/>
                  <a:pt x="14631" y="4684"/>
                </a:cubicBezTo>
                <a:cubicBezTo>
                  <a:pt x="14407" y="5195"/>
                  <a:pt x="14129" y="5692"/>
                  <a:pt x="13851" y="6177"/>
                </a:cubicBezTo>
                <a:cubicBezTo>
                  <a:pt x="13472" y="6835"/>
                  <a:pt x="13165" y="7552"/>
                  <a:pt x="12869" y="8252"/>
                </a:cubicBezTo>
                <a:cubicBezTo>
                  <a:pt x="12446" y="9251"/>
                  <a:pt x="12045" y="10259"/>
                  <a:pt x="11622" y="11257"/>
                </a:cubicBezTo>
                <a:cubicBezTo>
                  <a:pt x="11457" y="11648"/>
                  <a:pt x="11304" y="12043"/>
                  <a:pt x="11138" y="12432"/>
                </a:cubicBezTo>
                <a:cubicBezTo>
                  <a:pt x="11009" y="12737"/>
                  <a:pt x="10917" y="13165"/>
                  <a:pt x="10713" y="13436"/>
                </a:cubicBezTo>
                <a:cubicBezTo>
                  <a:pt x="10524" y="13689"/>
                  <a:pt x="10217" y="13924"/>
                  <a:pt x="9983" y="14118"/>
                </a:cubicBezTo>
                <a:cubicBezTo>
                  <a:pt x="9600" y="14434"/>
                  <a:pt x="9183" y="14708"/>
                  <a:pt x="8798" y="15021"/>
                </a:cubicBezTo>
                <a:cubicBezTo>
                  <a:pt x="8331" y="15398"/>
                  <a:pt x="7908" y="15821"/>
                  <a:pt x="7431" y="16187"/>
                </a:cubicBezTo>
                <a:cubicBezTo>
                  <a:pt x="6917" y="16581"/>
                  <a:pt x="6383" y="16930"/>
                  <a:pt x="5841" y="17284"/>
                </a:cubicBezTo>
                <a:cubicBezTo>
                  <a:pt x="5179" y="17716"/>
                  <a:pt x="4587" y="18239"/>
                  <a:pt x="3968" y="18730"/>
                </a:cubicBezTo>
                <a:cubicBezTo>
                  <a:pt x="3197" y="19340"/>
                  <a:pt x="2354" y="19809"/>
                  <a:pt x="1525" y="20331"/>
                </a:cubicBezTo>
                <a:cubicBezTo>
                  <a:pt x="1207" y="20532"/>
                  <a:pt x="979" y="20785"/>
                  <a:pt x="721" y="21049"/>
                </a:cubicBezTo>
                <a:cubicBezTo>
                  <a:pt x="629" y="21144"/>
                  <a:pt x="475" y="21210"/>
                  <a:pt x="397" y="21315"/>
                </a:cubicBezTo>
                <a:cubicBezTo>
                  <a:pt x="304" y="21440"/>
                  <a:pt x="350" y="21601"/>
                  <a:pt x="313" y="21750"/>
                </a:cubicBezTo>
                <a:cubicBezTo>
                  <a:pt x="264" y="21949"/>
                  <a:pt x="0" y="22456"/>
                  <a:pt x="260" y="22546"/>
                </a:cubicBezTo>
                <a:cubicBezTo>
                  <a:pt x="274" y="22551"/>
                  <a:pt x="294" y="22553"/>
                  <a:pt x="318" y="22553"/>
                </a:cubicBezTo>
                <a:cubicBezTo>
                  <a:pt x="410" y="22553"/>
                  <a:pt x="559" y="22527"/>
                  <a:pt x="612" y="22526"/>
                </a:cubicBezTo>
                <a:cubicBezTo>
                  <a:pt x="727" y="22520"/>
                  <a:pt x="843" y="22517"/>
                  <a:pt x="959" y="22517"/>
                </a:cubicBezTo>
                <a:cubicBezTo>
                  <a:pt x="1034" y="22517"/>
                  <a:pt x="1108" y="22519"/>
                  <a:pt x="1183" y="22521"/>
                </a:cubicBezTo>
                <a:cubicBezTo>
                  <a:pt x="1358" y="22525"/>
                  <a:pt x="1531" y="22526"/>
                  <a:pt x="1704" y="22526"/>
                </a:cubicBezTo>
                <a:cubicBezTo>
                  <a:pt x="2201" y="22526"/>
                  <a:pt x="2694" y="22512"/>
                  <a:pt x="3194" y="22492"/>
                </a:cubicBezTo>
                <a:cubicBezTo>
                  <a:pt x="4461" y="22440"/>
                  <a:pt x="5717" y="22305"/>
                  <a:pt x="6985" y="22256"/>
                </a:cubicBezTo>
                <a:cubicBezTo>
                  <a:pt x="8323" y="22205"/>
                  <a:pt x="9658" y="22035"/>
                  <a:pt x="10993" y="21923"/>
                </a:cubicBezTo>
                <a:cubicBezTo>
                  <a:pt x="12673" y="21782"/>
                  <a:pt x="14337" y="21494"/>
                  <a:pt x="16023" y="21434"/>
                </a:cubicBezTo>
                <a:cubicBezTo>
                  <a:pt x="16721" y="21409"/>
                  <a:pt x="17409" y="21342"/>
                  <a:pt x="18104" y="21280"/>
                </a:cubicBezTo>
                <a:cubicBezTo>
                  <a:pt x="18852" y="21215"/>
                  <a:pt x="19600" y="21190"/>
                  <a:pt x="20347" y="21123"/>
                </a:cubicBezTo>
                <a:cubicBezTo>
                  <a:pt x="20557" y="21103"/>
                  <a:pt x="20767" y="21086"/>
                  <a:pt x="20978" y="21077"/>
                </a:cubicBezTo>
                <a:cubicBezTo>
                  <a:pt x="21003" y="21077"/>
                  <a:pt x="21028" y="21076"/>
                  <a:pt x="21053" y="21076"/>
                </a:cubicBezTo>
                <a:cubicBezTo>
                  <a:pt x="21154" y="21076"/>
                  <a:pt x="21260" y="21081"/>
                  <a:pt x="21365" y="21081"/>
                </a:cubicBezTo>
                <a:cubicBezTo>
                  <a:pt x="21472" y="21081"/>
                  <a:pt x="21579" y="21076"/>
                  <a:pt x="21676" y="21055"/>
                </a:cubicBezTo>
                <a:cubicBezTo>
                  <a:pt x="21790" y="21030"/>
                  <a:pt x="21860" y="20984"/>
                  <a:pt x="21971" y="20963"/>
                </a:cubicBezTo>
                <a:cubicBezTo>
                  <a:pt x="22133" y="20933"/>
                  <a:pt x="22304" y="20906"/>
                  <a:pt x="22469" y="20878"/>
                </a:cubicBezTo>
                <a:cubicBezTo>
                  <a:pt x="22555" y="20864"/>
                  <a:pt x="22644" y="20861"/>
                  <a:pt x="22733" y="20861"/>
                </a:cubicBezTo>
                <a:cubicBezTo>
                  <a:pt x="22796" y="20861"/>
                  <a:pt x="22859" y="20862"/>
                  <a:pt x="22921" y="20862"/>
                </a:cubicBezTo>
                <a:cubicBezTo>
                  <a:pt x="23039" y="20862"/>
                  <a:pt x="23155" y="20857"/>
                  <a:pt x="23267" y="20827"/>
                </a:cubicBezTo>
                <a:cubicBezTo>
                  <a:pt x="23401" y="18679"/>
                  <a:pt x="23443" y="16512"/>
                  <a:pt x="23346" y="14356"/>
                </a:cubicBezTo>
                <a:cubicBezTo>
                  <a:pt x="23257" y="12395"/>
                  <a:pt x="23178" y="10432"/>
                  <a:pt x="23093" y="8472"/>
                </a:cubicBezTo>
                <a:cubicBezTo>
                  <a:pt x="23055" y="7609"/>
                  <a:pt x="23018" y="6747"/>
                  <a:pt x="22982" y="5884"/>
                </a:cubicBezTo>
                <a:cubicBezTo>
                  <a:pt x="22967" y="5532"/>
                  <a:pt x="22979" y="5161"/>
                  <a:pt x="22920" y="4811"/>
                </a:cubicBezTo>
                <a:cubicBezTo>
                  <a:pt x="22889" y="4627"/>
                  <a:pt x="22848" y="4453"/>
                  <a:pt x="22838" y="4266"/>
                </a:cubicBezTo>
                <a:cubicBezTo>
                  <a:pt x="22827" y="4095"/>
                  <a:pt x="22865" y="3883"/>
                  <a:pt x="22785" y="3736"/>
                </a:cubicBezTo>
                <a:cubicBezTo>
                  <a:pt x="22715" y="3607"/>
                  <a:pt x="22589" y="3478"/>
                  <a:pt x="22509" y="3349"/>
                </a:cubicBezTo>
                <a:cubicBezTo>
                  <a:pt x="22114" y="2705"/>
                  <a:pt x="21593" y="2096"/>
                  <a:pt x="21075" y="1550"/>
                </a:cubicBezTo>
                <a:cubicBezTo>
                  <a:pt x="20705" y="1159"/>
                  <a:pt x="20460" y="664"/>
                  <a:pt x="20080" y="289"/>
                </a:cubicBezTo>
                <a:cubicBezTo>
                  <a:pt x="20007" y="219"/>
                  <a:pt x="19977" y="162"/>
                  <a:pt x="19919" y="89"/>
                </a:cubicBezTo>
                <a:cubicBezTo>
                  <a:pt x="19882" y="41"/>
                  <a:pt x="19825" y="0"/>
                  <a:pt x="197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7"/>
          <p:cNvSpPr/>
          <p:nvPr/>
        </p:nvSpPr>
        <p:spPr>
          <a:xfrm rot="-6883978">
            <a:off x="8625236" y="4038180"/>
            <a:ext cx="788764" cy="766381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7"/>
          <p:cNvSpPr/>
          <p:nvPr/>
        </p:nvSpPr>
        <p:spPr>
          <a:xfrm>
            <a:off x="8234250" y="764325"/>
            <a:ext cx="639345" cy="611867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7"/>
          <p:cNvSpPr/>
          <p:nvPr/>
        </p:nvSpPr>
        <p:spPr>
          <a:xfrm>
            <a:off x="8098175" y="-67475"/>
            <a:ext cx="1159515" cy="1075642"/>
          </a:xfrm>
          <a:custGeom>
            <a:rect b="b" l="l" r="r" t="t"/>
            <a:pathLst>
              <a:path extrusionOk="0" h="15045" w="16217">
                <a:moveTo>
                  <a:pt x="4179" y="0"/>
                </a:moveTo>
                <a:cubicBezTo>
                  <a:pt x="3982" y="0"/>
                  <a:pt x="3789" y="23"/>
                  <a:pt x="3612" y="83"/>
                </a:cubicBezTo>
                <a:cubicBezTo>
                  <a:pt x="3095" y="257"/>
                  <a:pt x="2568" y="767"/>
                  <a:pt x="2181" y="1145"/>
                </a:cubicBezTo>
                <a:cubicBezTo>
                  <a:pt x="1686" y="1626"/>
                  <a:pt x="1221" y="2141"/>
                  <a:pt x="712" y="2610"/>
                </a:cubicBezTo>
                <a:cubicBezTo>
                  <a:pt x="511" y="2793"/>
                  <a:pt x="131" y="3007"/>
                  <a:pt x="48" y="3276"/>
                </a:cubicBezTo>
                <a:cubicBezTo>
                  <a:pt x="0" y="3428"/>
                  <a:pt x="54" y="3699"/>
                  <a:pt x="52" y="3860"/>
                </a:cubicBezTo>
                <a:cubicBezTo>
                  <a:pt x="42" y="4517"/>
                  <a:pt x="441" y="5057"/>
                  <a:pt x="685" y="5648"/>
                </a:cubicBezTo>
                <a:cubicBezTo>
                  <a:pt x="1079" y="6601"/>
                  <a:pt x="1778" y="7332"/>
                  <a:pt x="2359" y="8166"/>
                </a:cubicBezTo>
                <a:cubicBezTo>
                  <a:pt x="2658" y="8594"/>
                  <a:pt x="3073" y="8908"/>
                  <a:pt x="3360" y="9344"/>
                </a:cubicBezTo>
                <a:cubicBezTo>
                  <a:pt x="3568" y="9656"/>
                  <a:pt x="3785" y="9910"/>
                  <a:pt x="4052" y="10173"/>
                </a:cubicBezTo>
                <a:cubicBezTo>
                  <a:pt x="4364" y="10481"/>
                  <a:pt x="4664" y="10807"/>
                  <a:pt x="4989" y="11102"/>
                </a:cubicBezTo>
                <a:cubicBezTo>
                  <a:pt x="5367" y="11445"/>
                  <a:pt x="5764" y="11747"/>
                  <a:pt x="6111" y="12123"/>
                </a:cubicBezTo>
                <a:cubicBezTo>
                  <a:pt x="6514" y="12558"/>
                  <a:pt x="7036" y="12852"/>
                  <a:pt x="7483" y="13233"/>
                </a:cubicBezTo>
                <a:cubicBezTo>
                  <a:pt x="8038" y="13707"/>
                  <a:pt x="8652" y="14039"/>
                  <a:pt x="9276" y="14403"/>
                </a:cubicBezTo>
                <a:cubicBezTo>
                  <a:pt x="9848" y="14738"/>
                  <a:pt x="10429" y="15011"/>
                  <a:pt x="11103" y="15041"/>
                </a:cubicBezTo>
                <a:cubicBezTo>
                  <a:pt x="11158" y="15043"/>
                  <a:pt x="11212" y="15044"/>
                  <a:pt x="11266" y="15044"/>
                </a:cubicBezTo>
                <a:cubicBezTo>
                  <a:pt x="12109" y="15044"/>
                  <a:pt x="12837" y="14750"/>
                  <a:pt x="13538" y="14261"/>
                </a:cubicBezTo>
                <a:cubicBezTo>
                  <a:pt x="13907" y="14001"/>
                  <a:pt x="14351" y="13799"/>
                  <a:pt x="14692" y="13501"/>
                </a:cubicBezTo>
                <a:cubicBezTo>
                  <a:pt x="14927" y="13295"/>
                  <a:pt x="15136" y="13001"/>
                  <a:pt x="15340" y="12764"/>
                </a:cubicBezTo>
                <a:cubicBezTo>
                  <a:pt x="15635" y="12422"/>
                  <a:pt x="15902" y="12029"/>
                  <a:pt x="16037" y="11600"/>
                </a:cubicBezTo>
                <a:cubicBezTo>
                  <a:pt x="16176" y="11155"/>
                  <a:pt x="16216" y="10699"/>
                  <a:pt x="16065" y="10240"/>
                </a:cubicBezTo>
                <a:cubicBezTo>
                  <a:pt x="15830" y="9529"/>
                  <a:pt x="15726" y="8754"/>
                  <a:pt x="15425" y="8068"/>
                </a:cubicBezTo>
                <a:cubicBezTo>
                  <a:pt x="15260" y="7695"/>
                  <a:pt x="15231" y="7241"/>
                  <a:pt x="15155" y="6843"/>
                </a:cubicBezTo>
                <a:cubicBezTo>
                  <a:pt x="15066" y="6366"/>
                  <a:pt x="14984" y="5913"/>
                  <a:pt x="14850" y="5446"/>
                </a:cubicBezTo>
                <a:cubicBezTo>
                  <a:pt x="14730" y="5035"/>
                  <a:pt x="14609" y="4623"/>
                  <a:pt x="14500" y="4207"/>
                </a:cubicBezTo>
                <a:cubicBezTo>
                  <a:pt x="14440" y="3982"/>
                  <a:pt x="14398" y="3746"/>
                  <a:pt x="14273" y="3546"/>
                </a:cubicBezTo>
                <a:cubicBezTo>
                  <a:pt x="14201" y="3430"/>
                  <a:pt x="14101" y="3283"/>
                  <a:pt x="13985" y="3208"/>
                </a:cubicBezTo>
                <a:cubicBezTo>
                  <a:pt x="13913" y="3162"/>
                  <a:pt x="13806" y="3150"/>
                  <a:pt x="13730" y="3103"/>
                </a:cubicBezTo>
                <a:cubicBezTo>
                  <a:pt x="13592" y="3018"/>
                  <a:pt x="13493" y="2896"/>
                  <a:pt x="13346" y="2823"/>
                </a:cubicBezTo>
                <a:cubicBezTo>
                  <a:pt x="13169" y="2734"/>
                  <a:pt x="12356" y="2554"/>
                  <a:pt x="11449" y="2284"/>
                </a:cubicBezTo>
                <a:cubicBezTo>
                  <a:pt x="10441" y="1566"/>
                  <a:pt x="9253" y="1069"/>
                  <a:pt x="8072" y="719"/>
                </a:cubicBezTo>
                <a:cubicBezTo>
                  <a:pt x="7099" y="429"/>
                  <a:pt x="6109" y="317"/>
                  <a:pt x="5114" y="118"/>
                </a:cubicBezTo>
                <a:cubicBezTo>
                  <a:pt x="4827" y="59"/>
                  <a:pt x="4497" y="0"/>
                  <a:pt x="4179" y="0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"/>
          <p:cNvSpPr txBox="1"/>
          <p:nvPr>
            <p:ph type="title"/>
          </p:nvPr>
        </p:nvSpPr>
        <p:spPr>
          <a:xfrm>
            <a:off x="1532100" y="1307100"/>
            <a:ext cx="6079800" cy="252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8"/>
          <p:cNvSpPr/>
          <p:nvPr/>
        </p:nvSpPr>
        <p:spPr>
          <a:xfrm rot="-2329086">
            <a:off x="7927820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8"/>
          <p:cNvSpPr/>
          <p:nvPr/>
        </p:nvSpPr>
        <p:spPr>
          <a:xfrm rot="-1875494">
            <a:off x="7615710" y="1151132"/>
            <a:ext cx="1896839" cy="882118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8"/>
          <p:cNvSpPr/>
          <p:nvPr/>
        </p:nvSpPr>
        <p:spPr>
          <a:xfrm rot="3970591">
            <a:off x="6551845" y="435263"/>
            <a:ext cx="2182283" cy="880213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6" name="Google Shape;86;p8"/>
          <p:cNvGrpSpPr/>
          <p:nvPr/>
        </p:nvGrpSpPr>
        <p:grpSpPr>
          <a:xfrm rot="-320146">
            <a:off x="6008491" y="162095"/>
            <a:ext cx="1344339" cy="654054"/>
            <a:chOff x="5532500" y="2315200"/>
            <a:chExt cx="424925" cy="206750"/>
          </a:xfrm>
        </p:grpSpPr>
        <p:sp>
          <p:nvSpPr>
            <p:cNvPr id="87" name="Google Shape;87;p8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8"/>
          <p:cNvSpPr/>
          <p:nvPr/>
        </p:nvSpPr>
        <p:spPr>
          <a:xfrm>
            <a:off x="-196112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8"/>
          <p:cNvSpPr/>
          <p:nvPr/>
        </p:nvSpPr>
        <p:spPr>
          <a:xfrm rot="2422829">
            <a:off x="-737736" y="3569057"/>
            <a:ext cx="5376711" cy="1303522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8"/>
          <p:cNvSpPr/>
          <p:nvPr/>
        </p:nvSpPr>
        <p:spPr>
          <a:xfrm rot="6915379">
            <a:off x="313514" y="3719878"/>
            <a:ext cx="1199100" cy="116507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8"/>
          <p:cNvSpPr/>
          <p:nvPr/>
        </p:nvSpPr>
        <p:spPr>
          <a:xfrm>
            <a:off x="-478450" y="-124201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8"/>
          <p:cNvSpPr/>
          <p:nvPr/>
        </p:nvSpPr>
        <p:spPr>
          <a:xfrm rot="1404839">
            <a:off x="83155" y="252838"/>
            <a:ext cx="1218412" cy="670979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8"/>
          <p:cNvSpPr/>
          <p:nvPr/>
        </p:nvSpPr>
        <p:spPr>
          <a:xfrm>
            <a:off x="8387751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"/>
          <p:cNvSpPr txBox="1"/>
          <p:nvPr>
            <p:ph idx="1" type="subTitle"/>
          </p:nvPr>
        </p:nvSpPr>
        <p:spPr>
          <a:xfrm>
            <a:off x="2213100" y="2298175"/>
            <a:ext cx="4717800" cy="125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03" name="Google Shape;103;p9"/>
          <p:cNvSpPr txBox="1"/>
          <p:nvPr>
            <p:ph type="title"/>
          </p:nvPr>
        </p:nvSpPr>
        <p:spPr>
          <a:xfrm>
            <a:off x="2213100" y="1593734"/>
            <a:ext cx="4717800" cy="70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9"/>
          <p:cNvSpPr/>
          <p:nvPr/>
        </p:nvSpPr>
        <p:spPr>
          <a:xfrm>
            <a:off x="-478450" y="-124201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9"/>
          <p:cNvSpPr/>
          <p:nvPr/>
        </p:nvSpPr>
        <p:spPr>
          <a:xfrm rot="1404839">
            <a:off x="83155" y="252838"/>
            <a:ext cx="1218412" cy="670979"/>
          </a:xfrm>
          <a:custGeom>
            <a:rect b="b" l="l" r="r" t="t"/>
            <a:pathLst>
              <a:path extrusionOk="0" h="10151" w="18432">
                <a:moveTo>
                  <a:pt x="15950" y="0"/>
                </a:moveTo>
                <a:cubicBezTo>
                  <a:pt x="15864" y="0"/>
                  <a:pt x="15769" y="11"/>
                  <a:pt x="15696" y="25"/>
                </a:cubicBezTo>
                <a:cubicBezTo>
                  <a:pt x="15531" y="74"/>
                  <a:pt x="15369" y="130"/>
                  <a:pt x="15209" y="196"/>
                </a:cubicBezTo>
                <a:cubicBezTo>
                  <a:pt x="14908" y="301"/>
                  <a:pt x="14599" y="380"/>
                  <a:pt x="14284" y="432"/>
                </a:cubicBezTo>
                <a:cubicBezTo>
                  <a:pt x="13426" y="607"/>
                  <a:pt x="12568" y="874"/>
                  <a:pt x="11749" y="1185"/>
                </a:cubicBezTo>
                <a:cubicBezTo>
                  <a:pt x="10380" y="1703"/>
                  <a:pt x="8971" y="2030"/>
                  <a:pt x="7553" y="2387"/>
                </a:cubicBezTo>
                <a:cubicBezTo>
                  <a:pt x="6309" y="2700"/>
                  <a:pt x="5058" y="2962"/>
                  <a:pt x="3820" y="3294"/>
                </a:cubicBezTo>
                <a:cubicBezTo>
                  <a:pt x="3080" y="3493"/>
                  <a:pt x="2303" y="3618"/>
                  <a:pt x="1591" y="3894"/>
                </a:cubicBezTo>
                <a:cubicBezTo>
                  <a:pt x="1310" y="4002"/>
                  <a:pt x="996" y="4057"/>
                  <a:pt x="705" y="4140"/>
                </a:cubicBezTo>
                <a:cubicBezTo>
                  <a:pt x="579" y="4172"/>
                  <a:pt x="451" y="4205"/>
                  <a:pt x="325" y="4239"/>
                </a:cubicBezTo>
                <a:cubicBezTo>
                  <a:pt x="295" y="4281"/>
                  <a:pt x="280" y="4328"/>
                  <a:pt x="285" y="4380"/>
                </a:cubicBezTo>
                <a:cubicBezTo>
                  <a:pt x="165" y="4587"/>
                  <a:pt x="152" y="4831"/>
                  <a:pt x="116" y="5063"/>
                </a:cubicBezTo>
                <a:cubicBezTo>
                  <a:pt x="77" y="5314"/>
                  <a:pt x="1" y="5612"/>
                  <a:pt x="68" y="5866"/>
                </a:cubicBezTo>
                <a:cubicBezTo>
                  <a:pt x="503" y="5913"/>
                  <a:pt x="965" y="5898"/>
                  <a:pt x="1407" y="5934"/>
                </a:cubicBezTo>
                <a:cubicBezTo>
                  <a:pt x="1713" y="5958"/>
                  <a:pt x="2021" y="5965"/>
                  <a:pt x="2330" y="5965"/>
                </a:cubicBezTo>
                <a:cubicBezTo>
                  <a:pt x="2739" y="5965"/>
                  <a:pt x="3149" y="5952"/>
                  <a:pt x="3555" y="5951"/>
                </a:cubicBezTo>
                <a:cubicBezTo>
                  <a:pt x="3569" y="5951"/>
                  <a:pt x="3583" y="5951"/>
                  <a:pt x="3596" y="5951"/>
                </a:cubicBezTo>
                <a:cubicBezTo>
                  <a:pt x="4563" y="5951"/>
                  <a:pt x="5532" y="5987"/>
                  <a:pt x="6497" y="6054"/>
                </a:cubicBezTo>
                <a:cubicBezTo>
                  <a:pt x="7237" y="6105"/>
                  <a:pt x="7972" y="6117"/>
                  <a:pt x="8712" y="6117"/>
                </a:cubicBezTo>
                <a:cubicBezTo>
                  <a:pt x="8891" y="6117"/>
                  <a:pt x="9070" y="6116"/>
                  <a:pt x="9249" y="6115"/>
                </a:cubicBezTo>
                <a:cubicBezTo>
                  <a:pt x="9265" y="6115"/>
                  <a:pt x="9281" y="6115"/>
                  <a:pt x="9297" y="6115"/>
                </a:cubicBezTo>
                <a:cubicBezTo>
                  <a:pt x="10041" y="6115"/>
                  <a:pt x="10782" y="6200"/>
                  <a:pt x="11525" y="6200"/>
                </a:cubicBezTo>
                <a:cubicBezTo>
                  <a:pt x="11579" y="6200"/>
                  <a:pt x="11633" y="6200"/>
                  <a:pt x="11687" y="6199"/>
                </a:cubicBezTo>
                <a:cubicBezTo>
                  <a:pt x="11751" y="6198"/>
                  <a:pt x="11856" y="6182"/>
                  <a:pt x="11955" y="6182"/>
                </a:cubicBezTo>
                <a:cubicBezTo>
                  <a:pt x="12058" y="6182"/>
                  <a:pt x="12155" y="6199"/>
                  <a:pt x="12191" y="6271"/>
                </a:cubicBezTo>
                <a:cubicBezTo>
                  <a:pt x="12219" y="6326"/>
                  <a:pt x="12175" y="6511"/>
                  <a:pt x="12174" y="6576"/>
                </a:cubicBezTo>
                <a:cubicBezTo>
                  <a:pt x="12165" y="7119"/>
                  <a:pt x="12174" y="7663"/>
                  <a:pt x="12174" y="8207"/>
                </a:cubicBezTo>
                <a:cubicBezTo>
                  <a:pt x="12174" y="8474"/>
                  <a:pt x="12175" y="8743"/>
                  <a:pt x="12174" y="9011"/>
                </a:cubicBezTo>
                <a:cubicBezTo>
                  <a:pt x="12174" y="9163"/>
                  <a:pt x="12140" y="9342"/>
                  <a:pt x="12185" y="9490"/>
                </a:cubicBezTo>
                <a:cubicBezTo>
                  <a:pt x="12600" y="9554"/>
                  <a:pt x="13019" y="9592"/>
                  <a:pt x="13434" y="9658"/>
                </a:cubicBezTo>
                <a:cubicBezTo>
                  <a:pt x="14063" y="9758"/>
                  <a:pt x="14668" y="9955"/>
                  <a:pt x="15292" y="10070"/>
                </a:cubicBezTo>
                <a:cubicBezTo>
                  <a:pt x="15416" y="10093"/>
                  <a:pt x="15544" y="10151"/>
                  <a:pt x="15656" y="10151"/>
                </a:cubicBezTo>
                <a:cubicBezTo>
                  <a:pt x="15718" y="10151"/>
                  <a:pt x="15775" y="10133"/>
                  <a:pt x="15823" y="10079"/>
                </a:cubicBezTo>
                <a:cubicBezTo>
                  <a:pt x="16008" y="9873"/>
                  <a:pt x="16083" y="9505"/>
                  <a:pt x="16212" y="9266"/>
                </a:cubicBezTo>
                <a:cubicBezTo>
                  <a:pt x="16540" y="8661"/>
                  <a:pt x="16802" y="8057"/>
                  <a:pt x="16986" y="7391"/>
                </a:cubicBezTo>
                <a:cubicBezTo>
                  <a:pt x="17056" y="7141"/>
                  <a:pt x="17107" y="6894"/>
                  <a:pt x="17204" y="6653"/>
                </a:cubicBezTo>
                <a:cubicBezTo>
                  <a:pt x="17300" y="6410"/>
                  <a:pt x="17319" y="6138"/>
                  <a:pt x="17388" y="5884"/>
                </a:cubicBezTo>
                <a:cubicBezTo>
                  <a:pt x="17518" y="5421"/>
                  <a:pt x="17647" y="4956"/>
                  <a:pt x="17758" y="4483"/>
                </a:cubicBezTo>
                <a:cubicBezTo>
                  <a:pt x="17869" y="4000"/>
                  <a:pt x="18048" y="3482"/>
                  <a:pt x="18101" y="2990"/>
                </a:cubicBezTo>
                <a:cubicBezTo>
                  <a:pt x="18173" y="2338"/>
                  <a:pt x="18432" y="1717"/>
                  <a:pt x="18356" y="921"/>
                </a:cubicBezTo>
                <a:cubicBezTo>
                  <a:pt x="17920" y="786"/>
                  <a:pt x="17620" y="621"/>
                  <a:pt x="17221" y="429"/>
                </a:cubicBezTo>
                <a:cubicBezTo>
                  <a:pt x="16871" y="262"/>
                  <a:pt x="16418" y="43"/>
                  <a:pt x="16027" y="4"/>
                </a:cubicBezTo>
                <a:cubicBezTo>
                  <a:pt x="16003" y="2"/>
                  <a:pt x="15977" y="0"/>
                  <a:pt x="1595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9"/>
          <p:cNvSpPr/>
          <p:nvPr/>
        </p:nvSpPr>
        <p:spPr>
          <a:xfrm>
            <a:off x="8387751" y="3949001"/>
            <a:ext cx="1278542" cy="1144207"/>
          </a:xfrm>
          <a:custGeom>
            <a:rect b="b" l="l" r="r" t="t"/>
            <a:pathLst>
              <a:path extrusionOk="0" h="18449" w="20615">
                <a:moveTo>
                  <a:pt x="20147" y="145"/>
                </a:moveTo>
                <a:cubicBezTo>
                  <a:pt x="20154" y="157"/>
                  <a:pt x="20165" y="171"/>
                  <a:pt x="20181" y="188"/>
                </a:cubicBezTo>
                <a:cubicBezTo>
                  <a:pt x="20248" y="259"/>
                  <a:pt x="20243" y="371"/>
                  <a:pt x="20237" y="489"/>
                </a:cubicBezTo>
                <a:cubicBezTo>
                  <a:pt x="20235" y="528"/>
                  <a:pt x="20233" y="569"/>
                  <a:pt x="20233" y="606"/>
                </a:cubicBezTo>
                <a:cubicBezTo>
                  <a:pt x="20237" y="831"/>
                  <a:pt x="20272" y="1054"/>
                  <a:pt x="20305" y="1269"/>
                </a:cubicBezTo>
                <a:cubicBezTo>
                  <a:pt x="20315" y="1338"/>
                  <a:pt x="20328" y="1406"/>
                  <a:pt x="20336" y="1474"/>
                </a:cubicBezTo>
                <a:cubicBezTo>
                  <a:pt x="20372" y="1733"/>
                  <a:pt x="20377" y="1981"/>
                  <a:pt x="20382" y="2242"/>
                </a:cubicBezTo>
                <a:cubicBezTo>
                  <a:pt x="20385" y="2341"/>
                  <a:pt x="20386" y="2443"/>
                  <a:pt x="20390" y="2545"/>
                </a:cubicBezTo>
                <a:cubicBezTo>
                  <a:pt x="20395" y="2680"/>
                  <a:pt x="20413" y="2812"/>
                  <a:pt x="20429" y="2940"/>
                </a:cubicBezTo>
                <a:cubicBezTo>
                  <a:pt x="20449" y="3089"/>
                  <a:pt x="20468" y="3230"/>
                  <a:pt x="20469" y="3376"/>
                </a:cubicBezTo>
                <a:cubicBezTo>
                  <a:pt x="20469" y="3517"/>
                  <a:pt x="20469" y="3517"/>
                  <a:pt x="20406" y="3576"/>
                </a:cubicBezTo>
                <a:cubicBezTo>
                  <a:pt x="20383" y="3597"/>
                  <a:pt x="20357" y="3620"/>
                  <a:pt x="20325" y="3654"/>
                </a:cubicBezTo>
                <a:cubicBezTo>
                  <a:pt x="20253" y="3728"/>
                  <a:pt x="20196" y="3820"/>
                  <a:pt x="20141" y="3909"/>
                </a:cubicBezTo>
                <a:cubicBezTo>
                  <a:pt x="20101" y="3975"/>
                  <a:pt x="20062" y="4037"/>
                  <a:pt x="20019" y="4090"/>
                </a:cubicBezTo>
                <a:cubicBezTo>
                  <a:pt x="19905" y="4234"/>
                  <a:pt x="19761" y="4371"/>
                  <a:pt x="19635" y="4491"/>
                </a:cubicBezTo>
                <a:lnTo>
                  <a:pt x="19494" y="4628"/>
                </a:lnTo>
                <a:cubicBezTo>
                  <a:pt x="19301" y="4811"/>
                  <a:pt x="19103" y="5003"/>
                  <a:pt x="18910" y="5159"/>
                </a:cubicBezTo>
                <a:cubicBezTo>
                  <a:pt x="18893" y="5173"/>
                  <a:pt x="18874" y="5182"/>
                  <a:pt x="18853" y="5191"/>
                </a:cubicBezTo>
                <a:cubicBezTo>
                  <a:pt x="18820" y="5205"/>
                  <a:pt x="18779" y="5225"/>
                  <a:pt x="18738" y="5266"/>
                </a:cubicBezTo>
                <a:cubicBezTo>
                  <a:pt x="18706" y="5297"/>
                  <a:pt x="18692" y="5335"/>
                  <a:pt x="18682" y="5365"/>
                </a:cubicBezTo>
                <a:cubicBezTo>
                  <a:pt x="18675" y="5380"/>
                  <a:pt x="18670" y="5396"/>
                  <a:pt x="18663" y="5405"/>
                </a:cubicBezTo>
                <a:cubicBezTo>
                  <a:pt x="18494" y="5633"/>
                  <a:pt x="18251" y="5828"/>
                  <a:pt x="18014" y="6016"/>
                </a:cubicBezTo>
                <a:cubicBezTo>
                  <a:pt x="17860" y="6139"/>
                  <a:pt x="17701" y="6266"/>
                  <a:pt x="17564" y="6402"/>
                </a:cubicBezTo>
                <a:cubicBezTo>
                  <a:pt x="16875" y="7080"/>
                  <a:pt x="16184" y="7776"/>
                  <a:pt x="15513" y="8449"/>
                </a:cubicBezTo>
                <a:cubicBezTo>
                  <a:pt x="15191" y="8775"/>
                  <a:pt x="14868" y="9100"/>
                  <a:pt x="14542" y="9425"/>
                </a:cubicBezTo>
                <a:cubicBezTo>
                  <a:pt x="13787" y="10182"/>
                  <a:pt x="13024" y="10855"/>
                  <a:pt x="12378" y="11415"/>
                </a:cubicBezTo>
                <a:cubicBezTo>
                  <a:pt x="12210" y="11561"/>
                  <a:pt x="12045" y="11713"/>
                  <a:pt x="11881" y="11866"/>
                </a:cubicBezTo>
                <a:cubicBezTo>
                  <a:pt x="11688" y="12047"/>
                  <a:pt x="11487" y="12231"/>
                  <a:pt x="11284" y="12402"/>
                </a:cubicBezTo>
                <a:cubicBezTo>
                  <a:pt x="11110" y="12547"/>
                  <a:pt x="10921" y="12681"/>
                  <a:pt x="10739" y="12810"/>
                </a:cubicBezTo>
                <a:cubicBezTo>
                  <a:pt x="10549" y="12944"/>
                  <a:pt x="10353" y="13083"/>
                  <a:pt x="10172" y="13235"/>
                </a:cubicBezTo>
                <a:cubicBezTo>
                  <a:pt x="9885" y="13477"/>
                  <a:pt x="9596" y="13718"/>
                  <a:pt x="9307" y="13959"/>
                </a:cubicBezTo>
                <a:lnTo>
                  <a:pt x="8767" y="14411"/>
                </a:lnTo>
                <a:cubicBezTo>
                  <a:pt x="8520" y="14617"/>
                  <a:pt x="8259" y="14816"/>
                  <a:pt x="8009" y="15010"/>
                </a:cubicBezTo>
                <a:cubicBezTo>
                  <a:pt x="7729" y="15224"/>
                  <a:pt x="7440" y="15446"/>
                  <a:pt x="7166" y="15679"/>
                </a:cubicBezTo>
                <a:cubicBezTo>
                  <a:pt x="6812" y="15981"/>
                  <a:pt x="6492" y="16253"/>
                  <a:pt x="6145" y="16519"/>
                </a:cubicBezTo>
                <a:cubicBezTo>
                  <a:pt x="5545" y="16980"/>
                  <a:pt x="4906" y="17352"/>
                  <a:pt x="4006" y="17763"/>
                </a:cubicBezTo>
                <a:cubicBezTo>
                  <a:pt x="3924" y="17800"/>
                  <a:pt x="3836" y="17835"/>
                  <a:pt x="3748" y="17871"/>
                </a:cubicBezTo>
                <a:cubicBezTo>
                  <a:pt x="3613" y="17928"/>
                  <a:pt x="3471" y="17985"/>
                  <a:pt x="3342" y="18053"/>
                </a:cubicBezTo>
                <a:cubicBezTo>
                  <a:pt x="3301" y="18075"/>
                  <a:pt x="3251" y="18109"/>
                  <a:pt x="3201" y="18145"/>
                </a:cubicBezTo>
                <a:cubicBezTo>
                  <a:pt x="3125" y="18199"/>
                  <a:pt x="3039" y="18260"/>
                  <a:pt x="2971" y="18276"/>
                </a:cubicBezTo>
                <a:cubicBezTo>
                  <a:pt x="2944" y="18282"/>
                  <a:pt x="2927" y="18290"/>
                  <a:pt x="2912" y="18297"/>
                </a:cubicBezTo>
                <a:cubicBezTo>
                  <a:pt x="2903" y="18294"/>
                  <a:pt x="2891" y="18287"/>
                  <a:pt x="2876" y="18281"/>
                </a:cubicBezTo>
                <a:lnTo>
                  <a:pt x="2846" y="18268"/>
                </a:lnTo>
                <a:cubicBezTo>
                  <a:pt x="2763" y="18230"/>
                  <a:pt x="2681" y="18175"/>
                  <a:pt x="2601" y="18120"/>
                </a:cubicBezTo>
                <a:lnTo>
                  <a:pt x="2521" y="18067"/>
                </a:lnTo>
                <a:cubicBezTo>
                  <a:pt x="2188" y="17851"/>
                  <a:pt x="1840" y="17656"/>
                  <a:pt x="1503" y="17465"/>
                </a:cubicBezTo>
                <a:cubicBezTo>
                  <a:pt x="1217" y="17305"/>
                  <a:pt x="921" y="17138"/>
                  <a:pt x="639" y="16960"/>
                </a:cubicBezTo>
                <a:cubicBezTo>
                  <a:pt x="611" y="16942"/>
                  <a:pt x="578" y="16922"/>
                  <a:pt x="544" y="16903"/>
                </a:cubicBezTo>
                <a:cubicBezTo>
                  <a:pt x="407" y="16824"/>
                  <a:pt x="219" y="16715"/>
                  <a:pt x="188" y="16597"/>
                </a:cubicBezTo>
                <a:cubicBezTo>
                  <a:pt x="150" y="16453"/>
                  <a:pt x="204" y="16280"/>
                  <a:pt x="250" y="16126"/>
                </a:cubicBezTo>
                <a:lnTo>
                  <a:pt x="269" y="16065"/>
                </a:lnTo>
                <a:cubicBezTo>
                  <a:pt x="363" y="15747"/>
                  <a:pt x="435" y="15469"/>
                  <a:pt x="484" y="15213"/>
                </a:cubicBezTo>
                <a:cubicBezTo>
                  <a:pt x="500" y="15129"/>
                  <a:pt x="532" y="15044"/>
                  <a:pt x="566" y="14955"/>
                </a:cubicBezTo>
                <a:cubicBezTo>
                  <a:pt x="607" y="14850"/>
                  <a:pt x="648" y="14741"/>
                  <a:pt x="662" y="14630"/>
                </a:cubicBezTo>
                <a:cubicBezTo>
                  <a:pt x="700" y="14347"/>
                  <a:pt x="778" y="14102"/>
                  <a:pt x="902" y="13881"/>
                </a:cubicBezTo>
                <a:cubicBezTo>
                  <a:pt x="1183" y="13383"/>
                  <a:pt x="1407" y="12830"/>
                  <a:pt x="1624" y="12294"/>
                </a:cubicBezTo>
                <a:cubicBezTo>
                  <a:pt x="1765" y="11946"/>
                  <a:pt x="1910" y="11586"/>
                  <a:pt x="2070" y="11249"/>
                </a:cubicBezTo>
                <a:cubicBezTo>
                  <a:pt x="2256" y="10852"/>
                  <a:pt x="2444" y="10457"/>
                  <a:pt x="2632" y="10062"/>
                </a:cubicBezTo>
                <a:cubicBezTo>
                  <a:pt x="2959" y="9374"/>
                  <a:pt x="3297" y="8664"/>
                  <a:pt x="3620" y="7959"/>
                </a:cubicBezTo>
                <a:lnTo>
                  <a:pt x="3770" y="7632"/>
                </a:lnTo>
                <a:cubicBezTo>
                  <a:pt x="4019" y="7090"/>
                  <a:pt x="4276" y="6530"/>
                  <a:pt x="4549" y="5992"/>
                </a:cubicBezTo>
                <a:lnTo>
                  <a:pt x="4686" y="5723"/>
                </a:lnTo>
                <a:cubicBezTo>
                  <a:pt x="4918" y="5274"/>
                  <a:pt x="5157" y="4807"/>
                  <a:pt x="5323" y="4318"/>
                </a:cubicBezTo>
                <a:cubicBezTo>
                  <a:pt x="5348" y="4243"/>
                  <a:pt x="5368" y="4148"/>
                  <a:pt x="5388" y="4049"/>
                </a:cubicBezTo>
                <a:cubicBezTo>
                  <a:pt x="5430" y="3843"/>
                  <a:pt x="5483" y="3587"/>
                  <a:pt x="5603" y="3473"/>
                </a:cubicBezTo>
                <a:cubicBezTo>
                  <a:pt x="5690" y="3390"/>
                  <a:pt x="6130" y="3245"/>
                  <a:pt x="6275" y="3196"/>
                </a:cubicBezTo>
                <a:cubicBezTo>
                  <a:pt x="6316" y="3183"/>
                  <a:pt x="6344" y="3173"/>
                  <a:pt x="6354" y="3169"/>
                </a:cubicBezTo>
                <a:lnTo>
                  <a:pt x="6396" y="3154"/>
                </a:lnTo>
                <a:cubicBezTo>
                  <a:pt x="6922" y="2950"/>
                  <a:pt x="7418" y="2756"/>
                  <a:pt x="7939" y="2579"/>
                </a:cubicBezTo>
                <a:cubicBezTo>
                  <a:pt x="8356" y="2438"/>
                  <a:pt x="8773" y="2302"/>
                  <a:pt x="9192" y="2167"/>
                </a:cubicBezTo>
                <a:cubicBezTo>
                  <a:pt x="10335" y="1797"/>
                  <a:pt x="11517" y="1416"/>
                  <a:pt x="12630" y="898"/>
                </a:cubicBezTo>
                <a:cubicBezTo>
                  <a:pt x="13072" y="692"/>
                  <a:pt x="13501" y="526"/>
                  <a:pt x="13954" y="350"/>
                </a:cubicBezTo>
                <a:cubicBezTo>
                  <a:pt x="14046" y="314"/>
                  <a:pt x="14139" y="277"/>
                  <a:pt x="14233" y="241"/>
                </a:cubicBezTo>
                <a:cubicBezTo>
                  <a:pt x="14239" y="292"/>
                  <a:pt x="14256" y="313"/>
                  <a:pt x="14304" y="315"/>
                </a:cubicBezTo>
                <a:lnTo>
                  <a:pt x="14373" y="303"/>
                </a:lnTo>
                <a:lnTo>
                  <a:pt x="14377" y="284"/>
                </a:lnTo>
                <a:cubicBezTo>
                  <a:pt x="14429" y="271"/>
                  <a:pt x="14487" y="262"/>
                  <a:pt x="14547" y="253"/>
                </a:cubicBezTo>
                <a:cubicBezTo>
                  <a:pt x="14601" y="243"/>
                  <a:pt x="14656" y="236"/>
                  <a:pt x="14705" y="225"/>
                </a:cubicBezTo>
                <a:cubicBezTo>
                  <a:pt x="14760" y="212"/>
                  <a:pt x="14783" y="211"/>
                  <a:pt x="14845" y="207"/>
                </a:cubicBezTo>
                <a:cubicBezTo>
                  <a:pt x="14885" y="206"/>
                  <a:pt x="14925" y="205"/>
                  <a:pt x="14965" y="205"/>
                </a:cubicBezTo>
                <a:cubicBezTo>
                  <a:pt x="15014" y="205"/>
                  <a:pt x="15063" y="206"/>
                  <a:pt x="15112" y="207"/>
                </a:cubicBezTo>
                <a:cubicBezTo>
                  <a:pt x="15164" y="209"/>
                  <a:pt x="15214" y="210"/>
                  <a:pt x="15265" y="210"/>
                </a:cubicBezTo>
                <a:lnTo>
                  <a:pt x="18698" y="210"/>
                </a:lnTo>
                <a:cubicBezTo>
                  <a:pt x="19034" y="210"/>
                  <a:pt x="19370" y="210"/>
                  <a:pt x="19704" y="212"/>
                </a:cubicBezTo>
                <a:cubicBezTo>
                  <a:pt x="19788" y="211"/>
                  <a:pt x="19869" y="195"/>
                  <a:pt x="19940" y="176"/>
                </a:cubicBezTo>
                <a:cubicBezTo>
                  <a:pt x="19992" y="164"/>
                  <a:pt x="20043" y="150"/>
                  <a:pt x="20087" y="149"/>
                </a:cubicBezTo>
                <a:cubicBezTo>
                  <a:pt x="20111" y="148"/>
                  <a:pt x="20130" y="147"/>
                  <a:pt x="20147" y="145"/>
                </a:cubicBezTo>
                <a:close/>
                <a:moveTo>
                  <a:pt x="20175" y="0"/>
                </a:moveTo>
                <a:cubicBezTo>
                  <a:pt x="20167" y="0"/>
                  <a:pt x="20159" y="1"/>
                  <a:pt x="20152" y="2"/>
                </a:cubicBezTo>
                <a:cubicBezTo>
                  <a:pt x="20138" y="4"/>
                  <a:pt x="20117" y="7"/>
                  <a:pt x="20080" y="8"/>
                </a:cubicBezTo>
                <a:cubicBezTo>
                  <a:pt x="20022" y="10"/>
                  <a:pt x="19962" y="25"/>
                  <a:pt x="19904" y="39"/>
                </a:cubicBezTo>
                <a:cubicBezTo>
                  <a:pt x="19841" y="55"/>
                  <a:pt x="19775" y="71"/>
                  <a:pt x="19708" y="71"/>
                </a:cubicBezTo>
                <a:lnTo>
                  <a:pt x="19704" y="71"/>
                </a:lnTo>
                <a:cubicBezTo>
                  <a:pt x="19507" y="69"/>
                  <a:pt x="19310" y="68"/>
                  <a:pt x="19114" y="68"/>
                </a:cubicBezTo>
                <a:cubicBezTo>
                  <a:pt x="18975" y="68"/>
                  <a:pt x="18836" y="68"/>
                  <a:pt x="18696" y="69"/>
                </a:cubicBezTo>
                <a:lnTo>
                  <a:pt x="15262" y="69"/>
                </a:lnTo>
                <a:cubicBezTo>
                  <a:pt x="15213" y="69"/>
                  <a:pt x="15164" y="67"/>
                  <a:pt x="15113" y="66"/>
                </a:cubicBezTo>
                <a:cubicBezTo>
                  <a:pt x="15058" y="65"/>
                  <a:pt x="15002" y="63"/>
                  <a:pt x="14947" y="63"/>
                </a:cubicBezTo>
                <a:cubicBezTo>
                  <a:pt x="14909" y="63"/>
                  <a:pt x="14872" y="64"/>
                  <a:pt x="14835" y="66"/>
                </a:cubicBezTo>
                <a:cubicBezTo>
                  <a:pt x="14770" y="70"/>
                  <a:pt x="14736" y="71"/>
                  <a:pt x="14671" y="87"/>
                </a:cubicBezTo>
                <a:cubicBezTo>
                  <a:pt x="14624" y="97"/>
                  <a:pt x="14573" y="105"/>
                  <a:pt x="14522" y="113"/>
                </a:cubicBezTo>
                <a:cubicBezTo>
                  <a:pt x="14472" y="121"/>
                  <a:pt x="14422" y="128"/>
                  <a:pt x="14372" y="139"/>
                </a:cubicBezTo>
                <a:lnTo>
                  <a:pt x="14370" y="35"/>
                </a:lnTo>
                <a:lnTo>
                  <a:pt x="14274" y="72"/>
                </a:lnTo>
                <a:cubicBezTo>
                  <a:pt x="14149" y="122"/>
                  <a:pt x="14025" y="170"/>
                  <a:pt x="13902" y="217"/>
                </a:cubicBezTo>
                <a:cubicBezTo>
                  <a:pt x="13448" y="394"/>
                  <a:pt x="13016" y="561"/>
                  <a:pt x="12570" y="770"/>
                </a:cubicBezTo>
                <a:cubicBezTo>
                  <a:pt x="11465" y="1284"/>
                  <a:pt x="10288" y="1665"/>
                  <a:pt x="9149" y="2033"/>
                </a:cubicBezTo>
                <a:cubicBezTo>
                  <a:pt x="8731" y="2168"/>
                  <a:pt x="8311" y="2303"/>
                  <a:pt x="7895" y="2445"/>
                </a:cubicBezTo>
                <a:cubicBezTo>
                  <a:pt x="7369" y="2624"/>
                  <a:pt x="6872" y="2818"/>
                  <a:pt x="6346" y="3023"/>
                </a:cubicBezTo>
                <a:lnTo>
                  <a:pt x="6304" y="3039"/>
                </a:lnTo>
                <a:cubicBezTo>
                  <a:pt x="6293" y="3043"/>
                  <a:pt x="6267" y="3051"/>
                  <a:pt x="6231" y="3064"/>
                </a:cubicBezTo>
                <a:cubicBezTo>
                  <a:pt x="5912" y="3168"/>
                  <a:pt x="5602" y="3278"/>
                  <a:pt x="5505" y="3370"/>
                </a:cubicBezTo>
                <a:cubicBezTo>
                  <a:pt x="5350" y="3515"/>
                  <a:pt x="5296" y="3786"/>
                  <a:pt x="5247" y="4024"/>
                </a:cubicBezTo>
                <a:cubicBezTo>
                  <a:pt x="5228" y="4120"/>
                  <a:pt x="5209" y="4209"/>
                  <a:pt x="5187" y="4276"/>
                </a:cubicBezTo>
                <a:cubicBezTo>
                  <a:pt x="5024" y="4754"/>
                  <a:pt x="4788" y="5216"/>
                  <a:pt x="4558" y="5661"/>
                </a:cubicBezTo>
                <a:lnTo>
                  <a:pt x="4421" y="5929"/>
                </a:lnTo>
                <a:cubicBezTo>
                  <a:pt x="4145" y="6470"/>
                  <a:pt x="3888" y="7032"/>
                  <a:pt x="3640" y="7574"/>
                </a:cubicBezTo>
                <a:lnTo>
                  <a:pt x="3489" y="7902"/>
                </a:lnTo>
                <a:cubicBezTo>
                  <a:pt x="3166" y="8605"/>
                  <a:pt x="2828" y="9314"/>
                  <a:pt x="2501" y="10002"/>
                </a:cubicBezTo>
                <a:cubicBezTo>
                  <a:pt x="2313" y="10397"/>
                  <a:pt x="2126" y="10793"/>
                  <a:pt x="1939" y="11189"/>
                </a:cubicBezTo>
                <a:cubicBezTo>
                  <a:pt x="1779" y="11531"/>
                  <a:pt x="1633" y="11891"/>
                  <a:pt x="1490" y="12240"/>
                </a:cubicBezTo>
                <a:cubicBezTo>
                  <a:pt x="1275" y="12772"/>
                  <a:pt x="1052" y="13321"/>
                  <a:pt x="775" y="13811"/>
                </a:cubicBezTo>
                <a:cubicBezTo>
                  <a:pt x="643" y="14047"/>
                  <a:pt x="558" y="14308"/>
                  <a:pt x="519" y="14612"/>
                </a:cubicBezTo>
                <a:cubicBezTo>
                  <a:pt x="506" y="14705"/>
                  <a:pt x="470" y="14800"/>
                  <a:pt x="432" y="14903"/>
                </a:cubicBezTo>
                <a:cubicBezTo>
                  <a:pt x="397" y="14994"/>
                  <a:pt x="360" y="15089"/>
                  <a:pt x="343" y="15184"/>
                </a:cubicBezTo>
                <a:cubicBezTo>
                  <a:pt x="293" y="15436"/>
                  <a:pt x="225" y="15709"/>
                  <a:pt x="131" y="16022"/>
                </a:cubicBezTo>
                <a:lnTo>
                  <a:pt x="114" y="16082"/>
                </a:lnTo>
                <a:cubicBezTo>
                  <a:pt x="63" y="16245"/>
                  <a:pt x="1" y="16450"/>
                  <a:pt x="49" y="16632"/>
                </a:cubicBezTo>
                <a:cubicBezTo>
                  <a:pt x="96" y="16808"/>
                  <a:pt x="305" y="16929"/>
                  <a:pt x="472" y="17026"/>
                </a:cubicBezTo>
                <a:cubicBezTo>
                  <a:pt x="504" y="17046"/>
                  <a:pt x="535" y="17063"/>
                  <a:pt x="562" y="17081"/>
                </a:cubicBezTo>
                <a:cubicBezTo>
                  <a:pt x="847" y="17259"/>
                  <a:pt x="1145" y="17426"/>
                  <a:pt x="1432" y="17589"/>
                </a:cubicBezTo>
                <a:cubicBezTo>
                  <a:pt x="1767" y="17777"/>
                  <a:pt x="2113" y="17973"/>
                  <a:pt x="2442" y="18186"/>
                </a:cubicBezTo>
                <a:lnTo>
                  <a:pt x="2520" y="18238"/>
                </a:lnTo>
                <a:cubicBezTo>
                  <a:pt x="2603" y="18296"/>
                  <a:pt x="2692" y="18356"/>
                  <a:pt x="2785" y="18399"/>
                </a:cubicBezTo>
                <a:lnTo>
                  <a:pt x="2815" y="18412"/>
                </a:lnTo>
                <a:cubicBezTo>
                  <a:pt x="2864" y="18434"/>
                  <a:pt x="2897" y="18449"/>
                  <a:pt x="2924" y="18449"/>
                </a:cubicBezTo>
                <a:cubicBezTo>
                  <a:pt x="2943" y="18449"/>
                  <a:pt x="2961" y="18440"/>
                  <a:pt x="2983" y="18427"/>
                </a:cubicBezTo>
                <a:cubicBezTo>
                  <a:pt x="2983" y="18427"/>
                  <a:pt x="2989" y="18425"/>
                  <a:pt x="3005" y="18421"/>
                </a:cubicBezTo>
                <a:cubicBezTo>
                  <a:pt x="3100" y="18399"/>
                  <a:pt x="3199" y="18328"/>
                  <a:pt x="3286" y="18266"/>
                </a:cubicBezTo>
                <a:cubicBezTo>
                  <a:pt x="3330" y="18235"/>
                  <a:pt x="3373" y="18204"/>
                  <a:pt x="3411" y="18185"/>
                </a:cubicBezTo>
                <a:cubicBezTo>
                  <a:pt x="3534" y="18121"/>
                  <a:pt x="3673" y="18064"/>
                  <a:pt x="3805" y="18010"/>
                </a:cubicBezTo>
                <a:cubicBezTo>
                  <a:pt x="3896" y="17973"/>
                  <a:pt x="3986" y="17937"/>
                  <a:pt x="4068" y="17898"/>
                </a:cubicBezTo>
                <a:cubicBezTo>
                  <a:pt x="4979" y="17484"/>
                  <a:pt x="5627" y="17108"/>
                  <a:pt x="6235" y="16639"/>
                </a:cubicBezTo>
                <a:cubicBezTo>
                  <a:pt x="6585" y="16369"/>
                  <a:pt x="6907" y="16096"/>
                  <a:pt x="7262" y="15793"/>
                </a:cubicBezTo>
                <a:cubicBezTo>
                  <a:pt x="7533" y="15562"/>
                  <a:pt x="7820" y="15342"/>
                  <a:pt x="8099" y="15129"/>
                </a:cubicBezTo>
                <a:cubicBezTo>
                  <a:pt x="8352" y="14935"/>
                  <a:pt x="8613" y="14735"/>
                  <a:pt x="8861" y="14526"/>
                </a:cubicBezTo>
                <a:lnTo>
                  <a:pt x="9401" y="14074"/>
                </a:lnTo>
                <a:cubicBezTo>
                  <a:pt x="9690" y="13834"/>
                  <a:pt x="9979" y="13592"/>
                  <a:pt x="10266" y="13350"/>
                </a:cubicBezTo>
                <a:cubicBezTo>
                  <a:pt x="10443" y="13202"/>
                  <a:pt x="10636" y="13065"/>
                  <a:pt x="10823" y="12933"/>
                </a:cubicBezTo>
                <a:cubicBezTo>
                  <a:pt x="11009" y="12803"/>
                  <a:pt x="11201" y="12666"/>
                  <a:pt x="11378" y="12518"/>
                </a:cubicBezTo>
                <a:cubicBezTo>
                  <a:pt x="11584" y="12344"/>
                  <a:pt x="11786" y="12157"/>
                  <a:pt x="11980" y="11976"/>
                </a:cubicBezTo>
                <a:cubicBezTo>
                  <a:pt x="12144" y="11825"/>
                  <a:pt x="12306" y="11674"/>
                  <a:pt x="12473" y="11528"/>
                </a:cubicBezTo>
                <a:cubicBezTo>
                  <a:pt x="13123" y="10966"/>
                  <a:pt x="13887" y="10290"/>
                  <a:pt x="14646" y="9531"/>
                </a:cubicBezTo>
                <a:cubicBezTo>
                  <a:pt x="14970" y="9206"/>
                  <a:pt x="15295" y="8879"/>
                  <a:pt x="15618" y="8555"/>
                </a:cubicBezTo>
                <a:cubicBezTo>
                  <a:pt x="16288" y="7882"/>
                  <a:pt x="16979" y="7187"/>
                  <a:pt x="17667" y="6509"/>
                </a:cubicBezTo>
                <a:cubicBezTo>
                  <a:pt x="17799" y="6377"/>
                  <a:pt x="17954" y="6253"/>
                  <a:pt x="18107" y="6132"/>
                </a:cubicBezTo>
                <a:cubicBezTo>
                  <a:pt x="18349" y="5939"/>
                  <a:pt x="18600" y="5738"/>
                  <a:pt x="18781" y="5494"/>
                </a:cubicBezTo>
                <a:cubicBezTo>
                  <a:pt x="18801" y="5468"/>
                  <a:pt x="18809" y="5441"/>
                  <a:pt x="18818" y="5417"/>
                </a:cubicBezTo>
                <a:cubicBezTo>
                  <a:pt x="18826" y="5397"/>
                  <a:pt x="18832" y="5379"/>
                  <a:pt x="18841" y="5370"/>
                </a:cubicBezTo>
                <a:cubicBezTo>
                  <a:pt x="18864" y="5346"/>
                  <a:pt x="18886" y="5338"/>
                  <a:pt x="18914" y="5324"/>
                </a:cubicBezTo>
                <a:cubicBezTo>
                  <a:pt x="18940" y="5313"/>
                  <a:pt x="18971" y="5298"/>
                  <a:pt x="19002" y="5274"/>
                </a:cubicBezTo>
                <a:cubicBezTo>
                  <a:pt x="19201" y="5115"/>
                  <a:pt x="19402" y="4920"/>
                  <a:pt x="19594" y="4734"/>
                </a:cubicBezTo>
                <a:lnTo>
                  <a:pt x="19735" y="4598"/>
                </a:lnTo>
                <a:cubicBezTo>
                  <a:pt x="19865" y="4474"/>
                  <a:pt x="20013" y="4333"/>
                  <a:pt x="20133" y="4183"/>
                </a:cubicBezTo>
                <a:cubicBezTo>
                  <a:pt x="20181" y="4122"/>
                  <a:pt x="20224" y="4053"/>
                  <a:pt x="20266" y="3987"/>
                </a:cubicBezTo>
                <a:cubicBezTo>
                  <a:pt x="20319" y="3901"/>
                  <a:pt x="20369" y="3820"/>
                  <a:pt x="20429" y="3756"/>
                </a:cubicBezTo>
                <a:cubicBezTo>
                  <a:pt x="20460" y="3725"/>
                  <a:pt x="20484" y="3703"/>
                  <a:pt x="20504" y="3685"/>
                </a:cubicBezTo>
                <a:cubicBezTo>
                  <a:pt x="20597" y="3599"/>
                  <a:pt x="20615" y="3567"/>
                  <a:pt x="20614" y="3377"/>
                </a:cubicBezTo>
                <a:cubicBezTo>
                  <a:pt x="20614" y="3222"/>
                  <a:pt x="20593" y="3071"/>
                  <a:pt x="20573" y="2924"/>
                </a:cubicBezTo>
                <a:cubicBezTo>
                  <a:pt x="20557" y="2799"/>
                  <a:pt x="20540" y="2671"/>
                  <a:pt x="20535" y="2542"/>
                </a:cubicBezTo>
                <a:cubicBezTo>
                  <a:pt x="20531" y="2440"/>
                  <a:pt x="20528" y="2340"/>
                  <a:pt x="20527" y="2241"/>
                </a:cubicBezTo>
                <a:cubicBezTo>
                  <a:pt x="20523" y="1987"/>
                  <a:pt x="20518" y="1724"/>
                  <a:pt x="20480" y="1456"/>
                </a:cubicBezTo>
                <a:cubicBezTo>
                  <a:pt x="20470" y="1386"/>
                  <a:pt x="20460" y="1318"/>
                  <a:pt x="20449" y="1248"/>
                </a:cubicBezTo>
                <a:cubicBezTo>
                  <a:pt x="20417" y="1038"/>
                  <a:pt x="20383" y="818"/>
                  <a:pt x="20380" y="605"/>
                </a:cubicBezTo>
                <a:cubicBezTo>
                  <a:pt x="20378" y="570"/>
                  <a:pt x="20380" y="533"/>
                  <a:pt x="20382" y="497"/>
                </a:cubicBezTo>
                <a:cubicBezTo>
                  <a:pt x="20388" y="361"/>
                  <a:pt x="20396" y="206"/>
                  <a:pt x="20288" y="91"/>
                </a:cubicBezTo>
                <a:cubicBezTo>
                  <a:pt x="20266" y="66"/>
                  <a:pt x="20259" y="55"/>
                  <a:pt x="20253" y="46"/>
                </a:cubicBezTo>
                <a:cubicBezTo>
                  <a:pt x="20231" y="9"/>
                  <a:pt x="20202" y="0"/>
                  <a:pt x="20175" y="0"/>
                </a:cubicBezTo>
                <a:close/>
              </a:path>
            </a:pathLst>
          </a:custGeom>
          <a:solidFill>
            <a:srgbClr val="221E1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9"/>
          <p:cNvSpPr/>
          <p:nvPr/>
        </p:nvSpPr>
        <p:spPr>
          <a:xfrm rot="-2329086">
            <a:off x="7927820" y="4246011"/>
            <a:ext cx="979285" cy="1100877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9"/>
          <p:cNvSpPr/>
          <p:nvPr/>
        </p:nvSpPr>
        <p:spPr>
          <a:xfrm rot="3970591">
            <a:off x="6551845" y="435263"/>
            <a:ext cx="2182283" cy="880213"/>
          </a:xfrm>
          <a:custGeom>
            <a:rect b="b" l="l" r="r" t="t"/>
            <a:pathLst>
              <a:path extrusionOk="0" h="15580" w="38627">
                <a:moveTo>
                  <a:pt x="38627" y="1"/>
                </a:moveTo>
                <a:lnTo>
                  <a:pt x="38627" y="1"/>
                </a:lnTo>
                <a:cubicBezTo>
                  <a:pt x="38360" y="48"/>
                  <a:pt x="37863" y="88"/>
                  <a:pt x="37488" y="88"/>
                </a:cubicBezTo>
                <a:cubicBezTo>
                  <a:pt x="37376" y="88"/>
                  <a:pt x="37274" y="84"/>
                  <a:pt x="37193" y="76"/>
                </a:cubicBezTo>
                <a:cubicBezTo>
                  <a:pt x="37088" y="66"/>
                  <a:pt x="37007" y="17"/>
                  <a:pt x="36880" y="17"/>
                </a:cubicBezTo>
                <a:cubicBezTo>
                  <a:pt x="36873" y="17"/>
                  <a:pt x="36866" y="17"/>
                  <a:pt x="36858" y="17"/>
                </a:cubicBezTo>
                <a:cubicBezTo>
                  <a:pt x="36672" y="25"/>
                  <a:pt x="36467" y="92"/>
                  <a:pt x="36281" y="124"/>
                </a:cubicBezTo>
                <a:cubicBezTo>
                  <a:pt x="35970" y="178"/>
                  <a:pt x="35659" y="232"/>
                  <a:pt x="35349" y="290"/>
                </a:cubicBezTo>
                <a:cubicBezTo>
                  <a:pt x="35260" y="306"/>
                  <a:pt x="35181" y="312"/>
                  <a:pt x="35108" y="312"/>
                </a:cubicBezTo>
                <a:cubicBezTo>
                  <a:pt x="34939" y="312"/>
                  <a:pt x="34799" y="281"/>
                  <a:pt x="34622" y="281"/>
                </a:cubicBezTo>
                <a:cubicBezTo>
                  <a:pt x="34595" y="281"/>
                  <a:pt x="34567" y="282"/>
                  <a:pt x="34537" y="283"/>
                </a:cubicBezTo>
                <a:cubicBezTo>
                  <a:pt x="34369" y="293"/>
                  <a:pt x="34214" y="364"/>
                  <a:pt x="34045" y="364"/>
                </a:cubicBezTo>
                <a:cubicBezTo>
                  <a:pt x="34040" y="364"/>
                  <a:pt x="34036" y="364"/>
                  <a:pt x="34031" y="364"/>
                </a:cubicBezTo>
                <a:cubicBezTo>
                  <a:pt x="33868" y="362"/>
                  <a:pt x="33748" y="314"/>
                  <a:pt x="33593" y="314"/>
                </a:cubicBezTo>
                <a:cubicBezTo>
                  <a:pt x="33565" y="314"/>
                  <a:pt x="33535" y="316"/>
                  <a:pt x="33504" y="320"/>
                </a:cubicBezTo>
                <a:cubicBezTo>
                  <a:pt x="33363" y="336"/>
                  <a:pt x="33214" y="397"/>
                  <a:pt x="33072" y="404"/>
                </a:cubicBezTo>
                <a:cubicBezTo>
                  <a:pt x="33065" y="404"/>
                  <a:pt x="33057" y="404"/>
                  <a:pt x="33049" y="404"/>
                </a:cubicBezTo>
                <a:cubicBezTo>
                  <a:pt x="32895" y="404"/>
                  <a:pt x="32811" y="336"/>
                  <a:pt x="32681" y="335"/>
                </a:cubicBezTo>
                <a:cubicBezTo>
                  <a:pt x="32674" y="335"/>
                  <a:pt x="32668" y="335"/>
                  <a:pt x="32661" y="335"/>
                </a:cubicBezTo>
                <a:cubicBezTo>
                  <a:pt x="32072" y="335"/>
                  <a:pt x="31469" y="639"/>
                  <a:pt x="30876" y="639"/>
                </a:cubicBezTo>
                <a:cubicBezTo>
                  <a:pt x="30834" y="639"/>
                  <a:pt x="30791" y="637"/>
                  <a:pt x="30748" y="634"/>
                </a:cubicBezTo>
                <a:cubicBezTo>
                  <a:pt x="30650" y="626"/>
                  <a:pt x="30558" y="622"/>
                  <a:pt x="30471" y="622"/>
                </a:cubicBezTo>
                <a:cubicBezTo>
                  <a:pt x="30226" y="622"/>
                  <a:pt x="30007" y="651"/>
                  <a:pt x="29725" y="701"/>
                </a:cubicBezTo>
                <a:cubicBezTo>
                  <a:pt x="29472" y="746"/>
                  <a:pt x="29210" y="827"/>
                  <a:pt x="28954" y="827"/>
                </a:cubicBezTo>
                <a:cubicBezTo>
                  <a:pt x="28921" y="827"/>
                  <a:pt x="28889" y="826"/>
                  <a:pt x="28858" y="823"/>
                </a:cubicBezTo>
                <a:cubicBezTo>
                  <a:pt x="28774" y="816"/>
                  <a:pt x="28692" y="813"/>
                  <a:pt x="28612" y="813"/>
                </a:cubicBezTo>
                <a:cubicBezTo>
                  <a:pt x="28305" y="813"/>
                  <a:pt x="28019" y="859"/>
                  <a:pt x="27692" y="916"/>
                </a:cubicBezTo>
                <a:cubicBezTo>
                  <a:pt x="27550" y="942"/>
                  <a:pt x="27406" y="979"/>
                  <a:pt x="27262" y="997"/>
                </a:cubicBezTo>
                <a:cubicBezTo>
                  <a:pt x="27229" y="1001"/>
                  <a:pt x="27198" y="1003"/>
                  <a:pt x="27168" y="1003"/>
                </a:cubicBezTo>
                <a:cubicBezTo>
                  <a:pt x="26991" y="1003"/>
                  <a:pt x="26850" y="945"/>
                  <a:pt x="26661" y="945"/>
                </a:cubicBezTo>
                <a:cubicBezTo>
                  <a:pt x="25986" y="947"/>
                  <a:pt x="25214" y="1212"/>
                  <a:pt x="24544" y="1331"/>
                </a:cubicBezTo>
                <a:cubicBezTo>
                  <a:pt x="23864" y="1451"/>
                  <a:pt x="23184" y="1573"/>
                  <a:pt x="22504" y="1695"/>
                </a:cubicBezTo>
                <a:cubicBezTo>
                  <a:pt x="22581" y="1907"/>
                  <a:pt x="22034" y="1992"/>
                  <a:pt x="21909" y="2154"/>
                </a:cubicBezTo>
                <a:cubicBezTo>
                  <a:pt x="21700" y="2423"/>
                  <a:pt x="21460" y="2674"/>
                  <a:pt x="21251" y="2959"/>
                </a:cubicBezTo>
                <a:cubicBezTo>
                  <a:pt x="21075" y="3199"/>
                  <a:pt x="20904" y="3362"/>
                  <a:pt x="20779" y="3632"/>
                </a:cubicBezTo>
                <a:cubicBezTo>
                  <a:pt x="20682" y="3844"/>
                  <a:pt x="20572" y="4021"/>
                  <a:pt x="20438" y="4211"/>
                </a:cubicBezTo>
                <a:cubicBezTo>
                  <a:pt x="20227" y="4512"/>
                  <a:pt x="20003" y="4807"/>
                  <a:pt x="19828" y="5127"/>
                </a:cubicBezTo>
                <a:cubicBezTo>
                  <a:pt x="19675" y="5408"/>
                  <a:pt x="19602" y="5553"/>
                  <a:pt x="19380" y="5770"/>
                </a:cubicBezTo>
                <a:cubicBezTo>
                  <a:pt x="19246" y="5900"/>
                  <a:pt x="19045" y="6119"/>
                  <a:pt x="19037" y="6312"/>
                </a:cubicBezTo>
                <a:cubicBezTo>
                  <a:pt x="18325" y="6143"/>
                  <a:pt x="17457" y="6101"/>
                  <a:pt x="16791" y="5826"/>
                </a:cubicBezTo>
                <a:cubicBezTo>
                  <a:pt x="16188" y="5575"/>
                  <a:pt x="15526" y="5433"/>
                  <a:pt x="14921" y="5197"/>
                </a:cubicBezTo>
                <a:cubicBezTo>
                  <a:pt x="14233" y="4927"/>
                  <a:pt x="13513" y="4753"/>
                  <a:pt x="12808" y="4608"/>
                </a:cubicBezTo>
                <a:cubicBezTo>
                  <a:pt x="12063" y="4454"/>
                  <a:pt x="11372" y="4122"/>
                  <a:pt x="10621" y="3962"/>
                </a:cubicBezTo>
                <a:cubicBezTo>
                  <a:pt x="10236" y="3879"/>
                  <a:pt x="9868" y="3911"/>
                  <a:pt x="9486" y="3800"/>
                </a:cubicBezTo>
                <a:cubicBezTo>
                  <a:pt x="9148" y="3702"/>
                  <a:pt x="8811" y="3578"/>
                  <a:pt x="8467" y="3496"/>
                </a:cubicBezTo>
                <a:cubicBezTo>
                  <a:pt x="7866" y="3352"/>
                  <a:pt x="7212" y="3240"/>
                  <a:pt x="6616" y="3055"/>
                </a:cubicBezTo>
                <a:cubicBezTo>
                  <a:pt x="5520" y="2714"/>
                  <a:pt x="4414" y="2401"/>
                  <a:pt x="3322" y="2016"/>
                </a:cubicBezTo>
                <a:cubicBezTo>
                  <a:pt x="2831" y="1843"/>
                  <a:pt x="2315" y="1714"/>
                  <a:pt x="1818" y="1563"/>
                </a:cubicBezTo>
                <a:cubicBezTo>
                  <a:pt x="1572" y="1489"/>
                  <a:pt x="1289" y="1423"/>
                  <a:pt x="1052" y="1399"/>
                </a:cubicBezTo>
                <a:cubicBezTo>
                  <a:pt x="988" y="1393"/>
                  <a:pt x="909" y="1393"/>
                  <a:pt x="821" y="1393"/>
                </a:cubicBezTo>
                <a:cubicBezTo>
                  <a:pt x="808" y="1393"/>
                  <a:pt x="795" y="1393"/>
                  <a:pt x="781" y="1393"/>
                </a:cubicBezTo>
                <a:cubicBezTo>
                  <a:pt x="527" y="1393"/>
                  <a:pt x="223" y="1390"/>
                  <a:pt x="79" y="1264"/>
                </a:cubicBezTo>
                <a:lnTo>
                  <a:pt x="79" y="1264"/>
                </a:lnTo>
                <a:cubicBezTo>
                  <a:pt x="145" y="1596"/>
                  <a:pt x="21" y="2404"/>
                  <a:pt x="12" y="2749"/>
                </a:cubicBezTo>
                <a:cubicBezTo>
                  <a:pt x="0" y="3200"/>
                  <a:pt x="33" y="3637"/>
                  <a:pt x="25" y="4088"/>
                </a:cubicBezTo>
                <a:cubicBezTo>
                  <a:pt x="16" y="4501"/>
                  <a:pt x="209" y="4896"/>
                  <a:pt x="196" y="5303"/>
                </a:cubicBezTo>
                <a:cubicBezTo>
                  <a:pt x="186" y="5588"/>
                  <a:pt x="140" y="5771"/>
                  <a:pt x="196" y="6064"/>
                </a:cubicBezTo>
                <a:cubicBezTo>
                  <a:pt x="333" y="6796"/>
                  <a:pt x="448" y="7541"/>
                  <a:pt x="411" y="8282"/>
                </a:cubicBezTo>
                <a:cubicBezTo>
                  <a:pt x="400" y="8475"/>
                  <a:pt x="362" y="8561"/>
                  <a:pt x="374" y="8750"/>
                </a:cubicBezTo>
                <a:cubicBezTo>
                  <a:pt x="388" y="8944"/>
                  <a:pt x="469" y="9127"/>
                  <a:pt x="468" y="9324"/>
                </a:cubicBezTo>
                <a:cubicBezTo>
                  <a:pt x="467" y="9569"/>
                  <a:pt x="534" y="9975"/>
                  <a:pt x="636" y="10195"/>
                </a:cubicBezTo>
                <a:cubicBezTo>
                  <a:pt x="865" y="10691"/>
                  <a:pt x="1892" y="10546"/>
                  <a:pt x="2342" y="10630"/>
                </a:cubicBezTo>
                <a:cubicBezTo>
                  <a:pt x="2862" y="10728"/>
                  <a:pt x="3349" y="10836"/>
                  <a:pt x="3851" y="10985"/>
                </a:cubicBezTo>
                <a:cubicBezTo>
                  <a:pt x="4782" y="11261"/>
                  <a:pt x="5710" y="11530"/>
                  <a:pt x="6658" y="11639"/>
                </a:cubicBezTo>
                <a:cubicBezTo>
                  <a:pt x="6937" y="11670"/>
                  <a:pt x="7283" y="11719"/>
                  <a:pt x="7570" y="11734"/>
                </a:cubicBezTo>
                <a:cubicBezTo>
                  <a:pt x="7844" y="11750"/>
                  <a:pt x="7921" y="11774"/>
                  <a:pt x="8175" y="11848"/>
                </a:cubicBezTo>
                <a:cubicBezTo>
                  <a:pt x="8754" y="12022"/>
                  <a:pt x="9429" y="12161"/>
                  <a:pt x="10027" y="12250"/>
                </a:cubicBezTo>
                <a:cubicBezTo>
                  <a:pt x="11498" y="12469"/>
                  <a:pt x="12967" y="12660"/>
                  <a:pt x="14434" y="12877"/>
                </a:cubicBezTo>
                <a:cubicBezTo>
                  <a:pt x="15090" y="12975"/>
                  <a:pt x="15748" y="13007"/>
                  <a:pt x="16395" y="13110"/>
                </a:cubicBezTo>
                <a:cubicBezTo>
                  <a:pt x="16768" y="13171"/>
                  <a:pt x="17147" y="13171"/>
                  <a:pt x="17515" y="13247"/>
                </a:cubicBezTo>
                <a:cubicBezTo>
                  <a:pt x="17695" y="13285"/>
                  <a:pt x="17825" y="13307"/>
                  <a:pt x="18008" y="13307"/>
                </a:cubicBezTo>
                <a:cubicBezTo>
                  <a:pt x="18016" y="13307"/>
                  <a:pt x="18024" y="13307"/>
                  <a:pt x="18032" y="13307"/>
                </a:cubicBezTo>
                <a:cubicBezTo>
                  <a:pt x="18041" y="13307"/>
                  <a:pt x="18049" y="13307"/>
                  <a:pt x="18056" y="13307"/>
                </a:cubicBezTo>
                <a:cubicBezTo>
                  <a:pt x="18266" y="13307"/>
                  <a:pt x="18311" y="13346"/>
                  <a:pt x="18510" y="13370"/>
                </a:cubicBezTo>
                <a:cubicBezTo>
                  <a:pt x="19704" y="13510"/>
                  <a:pt x="20926" y="13601"/>
                  <a:pt x="22121" y="13721"/>
                </a:cubicBezTo>
                <a:cubicBezTo>
                  <a:pt x="23379" y="13846"/>
                  <a:pt x="24672" y="13913"/>
                  <a:pt x="25879" y="14002"/>
                </a:cubicBezTo>
                <a:cubicBezTo>
                  <a:pt x="26188" y="14024"/>
                  <a:pt x="26532" y="14153"/>
                  <a:pt x="26840" y="14209"/>
                </a:cubicBezTo>
                <a:cubicBezTo>
                  <a:pt x="27215" y="14276"/>
                  <a:pt x="27585" y="14276"/>
                  <a:pt x="27955" y="14342"/>
                </a:cubicBezTo>
                <a:cubicBezTo>
                  <a:pt x="28531" y="14444"/>
                  <a:pt x="29108" y="14480"/>
                  <a:pt x="29674" y="14511"/>
                </a:cubicBezTo>
                <a:cubicBezTo>
                  <a:pt x="30301" y="14545"/>
                  <a:pt x="30901" y="14779"/>
                  <a:pt x="31510" y="14853"/>
                </a:cubicBezTo>
                <a:cubicBezTo>
                  <a:pt x="31778" y="14886"/>
                  <a:pt x="32072" y="14980"/>
                  <a:pt x="32311" y="15011"/>
                </a:cubicBezTo>
                <a:cubicBezTo>
                  <a:pt x="32550" y="15040"/>
                  <a:pt x="32807" y="15006"/>
                  <a:pt x="33031" y="15058"/>
                </a:cubicBezTo>
                <a:cubicBezTo>
                  <a:pt x="33466" y="15159"/>
                  <a:pt x="34010" y="15340"/>
                  <a:pt x="34446" y="15369"/>
                </a:cubicBezTo>
                <a:cubicBezTo>
                  <a:pt x="34882" y="15398"/>
                  <a:pt x="35361" y="15579"/>
                  <a:pt x="35810" y="15579"/>
                </a:cubicBezTo>
                <a:cubicBezTo>
                  <a:pt x="35900" y="15579"/>
                  <a:pt x="35989" y="15572"/>
                  <a:pt x="36076" y="15554"/>
                </a:cubicBezTo>
                <a:cubicBezTo>
                  <a:pt x="35965" y="15291"/>
                  <a:pt x="36695" y="14629"/>
                  <a:pt x="36729" y="14339"/>
                </a:cubicBezTo>
                <a:cubicBezTo>
                  <a:pt x="36767" y="14001"/>
                  <a:pt x="36840" y="13635"/>
                  <a:pt x="36970" y="13313"/>
                </a:cubicBezTo>
                <a:cubicBezTo>
                  <a:pt x="37185" y="12786"/>
                  <a:pt x="37307" y="12344"/>
                  <a:pt x="37325" y="11775"/>
                </a:cubicBezTo>
                <a:cubicBezTo>
                  <a:pt x="37366" y="10358"/>
                  <a:pt x="37615" y="8929"/>
                  <a:pt x="37817" y="7469"/>
                </a:cubicBezTo>
                <a:cubicBezTo>
                  <a:pt x="37911" y="6792"/>
                  <a:pt x="38035" y="6096"/>
                  <a:pt x="38083" y="5434"/>
                </a:cubicBezTo>
                <a:cubicBezTo>
                  <a:pt x="38109" y="5077"/>
                  <a:pt x="38062" y="4749"/>
                  <a:pt x="38113" y="4385"/>
                </a:cubicBezTo>
                <a:cubicBezTo>
                  <a:pt x="38136" y="4217"/>
                  <a:pt x="38139" y="4092"/>
                  <a:pt x="38144" y="3932"/>
                </a:cubicBezTo>
                <a:cubicBezTo>
                  <a:pt x="38149" y="3777"/>
                  <a:pt x="38202" y="3671"/>
                  <a:pt x="38208" y="3541"/>
                </a:cubicBezTo>
                <a:cubicBezTo>
                  <a:pt x="38239" y="2947"/>
                  <a:pt x="38398" y="2346"/>
                  <a:pt x="38466" y="1772"/>
                </a:cubicBezTo>
                <a:cubicBezTo>
                  <a:pt x="38501" y="1490"/>
                  <a:pt x="38493" y="1190"/>
                  <a:pt x="38493" y="908"/>
                </a:cubicBezTo>
                <a:cubicBezTo>
                  <a:pt x="38493" y="793"/>
                  <a:pt x="38548" y="656"/>
                  <a:pt x="38549" y="574"/>
                </a:cubicBezTo>
                <a:cubicBezTo>
                  <a:pt x="38552" y="394"/>
                  <a:pt x="38493" y="226"/>
                  <a:pt x="38513" y="46"/>
                </a:cubicBezTo>
                <a:cubicBezTo>
                  <a:pt x="38550" y="32"/>
                  <a:pt x="38590" y="16"/>
                  <a:pt x="386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9"/>
          <p:cNvSpPr/>
          <p:nvPr/>
        </p:nvSpPr>
        <p:spPr>
          <a:xfrm>
            <a:off x="-196112" y="3603078"/>
            <a:ext cx="913872" cy="874596"/>
          </a:xfrm>
          <a:custGeom>
            <a:rect b="b" l="l" r="r" t="t"/>
            <a:pathLst>
              <a:path extrusionOk="0" h="17725" w="18521">
                <a:moveTo>
                  <a:pt x="8813" y="1"/>
                </a:moveTo>
                <a:cubicBezTo>
                  <a:pt x="8009" y="1"/>
                  <a:pt x="7237" y="266"/>
                  <a:pt x="6532" y="554"/>
                </a:cubicBezTo>
                <a:cubicBezTo>
                  <a:pt x="6151" y="710"/>
                  <a:pt x="5767" y="819"/>
                  <a:pt x="5358" y="945"/>
                </a:cubicBezTo>
                <a:cubicBezTo>
                  <a:pt x="5198" y="994"/>
                  <a:pt x="5035" y="1121"/>
                  <a:pt x="4890" y="1160"/>
                </a:cubicBezTo>
                <a:cubicBezTo>
                  <a:pt x="4611" y="1236"/>
                  <a:pt x="4491" y="1197"/>
                  <a:pt x="4185" y="1955"/>
                </a:cubicBezTo>
                <a:cubicBezTo>
                  <a:pt x="4169" y="1955"/>
                  <a:pt x="4154" y="1955"/>
                  <a:pt x="4138" y="1955"/>
                </a:cubicBezTo>
                <a:cubicBezTo>
                  <a:pt x="3685" y="1955"/>
                  <a:pt x="3447" y="2016"/>
                  <a:pt x="3080" y="2280"/>
                </a:cubicBezTo>
                <a:cubicBezTo>
                  <a:pt x="2864" y="2436"/>
                  <a:pt x="2584" y="2638"/>
                  <a:pt x="2425" y="2862"/>
                </a:cubicBezTo>
                <a:cubicBezTo>
                  <a:pt x="2273" y="3078"/>
                  <a:pt x="2156" y="3329"/>
                  <a:pt x="2010" y="3552"/>
                </a:cubicBezTo>
                <a:cubicBezTo>
                  <a:pt x="1812" y="3851"/>
                  <a:pt x="1537" y="4131"/>
                  <a:pt x="1324" y="4426"/>
                </a:cubicBezTo>
                <a:cubicBezTo>
                  <a:pt x="870" y="5051"/>
                  <a:pt x="726" y="5866"/>
                  <a:pt x="429" y="6579"/>
                </a:cubicBezTo>
                <a:cubicBezTo>
                  <a:pt x="286" y="6918"/>
                  <a:pt x="211" y="7301"/>
                  <a:pt x="145" y="7684"/>
                </a:cubicBezTo>
                <a:cubicBezTo>
                  <a:pt x="113" y="7871"/>
                  <a:pt x="159" y="8066"/>
                  <a:pt x="123" y="8260"/>
                </a:cubicBezTo>
                <a:cubicBezTo>
                  <a:pt x="49" y="8646"/>
                  <a:pt x="20" y="8955"/>
                  <a:pt x="21" y="9351"/>
                </a:cubicBezTo>
                <a:cubicBezTo>
                  <a:pt x="21" y="9735"/>
                  <a:pt x="1" y="10112"/>
                  <a:pt x="87" y="10478"/>
                </a:cubicBezTo>
                <a:cubicBezTo>
                  <a:pt x="186" y="10902"/>
                  <a:pt x="371" y="11283"/>
                  <a:pt x="476" y="11714"/>
                </a:cubicBezTo>
                <a:cubicBezTo>
                  <a:pt x="586" y="12164"/>
                  <a:pt x="772" y="12626"/>
                  <a:pt x="958" y="13051"/>
                </a:cubicBezTo>
                <a:cubicBezTo>
                  <a:pt x="1077" y="13321"/>
                  <a:pt x="1305" y="13456"/>
                  <a:pt x="1460" y="13694"/>
                </a:cubicBezTo>
                <a:cubicBezTo>
                  <a:pt x="1614" y="13931"/>
                  <a:pt x="1682" y="14191"/>
                  <a:pt x="1873" y="14414"/>
                </a:cubicBezTo>
                <a:cubicBezTo>
                  <a:pt x="3053" y="15803"/>
                  <a:pt x="4621" y="16956"/>
                  <a:pt x="6419" y="17341"/>
                </a:cubicBezTo>
                <a:cubicBezTo>
                  <a:pt x="6715" y="17404"/>
                  <a:pt x="7030" y="17393"/>
                  <a:pt x="7318" y="17468"/>
                </a:cubicBezTo>
                <a:cubicBezTo>
                  <a:pt x="7504" y="17518"/>
                  <a:pt x="7599" y="17569"/>
                  <a:pt x="7795" y="17569"/>
                </a:cubicBezTo>
                <a:cubicBezTo>
                  <a:pt x="7806" y="17569"/>
                  <a:pt x="7817" y="17569"/>
                  <a:pt x="7828" y="17569"/>
                </a:cubicBezTo>
                <a:cubicBezTo>
                  <a:pt x="7838" y="17569"/>
                  <a:pt x="7847" y="17569"/>
                  <a:pt x="7856" y="17569"/>
                </a:cubicBezTo>
                <a:cubicBezTo>
                  <a:pt x="8054" y="17569"/>
                  <a:pt x="8161" y="17622"/>
                  <a:pt x="8350" y="17671"/>
                </a:cubicBezTo>
                <a:cubicBezTo>
                  <a:pt x="8467" y="17700"/>
                  <a:pt x="8591" y="17708"/>
                  <a:pt x="8717" y="17708"/>
                </a:cubicBezTo>
                <a:cubicBezTo>
                  <a:pt x="8857" y="17708"/>
                  <a:pt x="8998" y="17698"/>
                  <a:pt x="9133" y="17698"/>
                </a:cubicBezTo>
                <a:cubicBezTo>
                  <a:pt x="9593" y="17698"/>
                  <a:pt x="10066" y="17724"/>
                  <a:pt x="10537" y="17724"/>
                </a:cubicBezTo>
                <a:cubicBezTo>
                  <a:pt x="11163" y="17724"/>
                  <a:pt x="11783" y="17679"/>
                  <a:pt x="12359" y="17466"/>
                </a:cubicBezTo>
                <a:cubicBezTo>
                  <a:pt x="13376" y="17093"/>
                  <a:pt x="14355" y="16761"/>
                  <a:pt x="15245" y="16108"/>
                </a:cubicBezTo>
                <a:cubicBezTo>
                  <a:pt x="15397" y="15995"/>
                  <a:pt x="15607" y="15852"/>
                  <a:pt x="15737" y="15717"/>
                </a:cubicBezTo>
                <a:cubicBezTo>
                  <a:pt x="15825" y="15626"/>
                  <a:pt x="15871" y="15511"/>
                  <a:pt x="15969" y="15422"/>
                </a:cubicBezTo>
                <a:cubicBezTo>
                  <a:pt x="16080" y="15321"/>
                  <a:pt x="16225" y="15272"/>
                  <a:pt x="16330" y="15160"/>
                </a:cubicBezTo>
                <a:cubicBezTo>
                  <a:pt x="16769" y="14692"/>
                  <a:pt x="17202" y="14029"/>
                  <a:pt x="17523" y="13461"/>
                </a:cubicBezTo>
                <a:cubicBezTo>
                  <a:pt x="18161" y="12333"/>
                  <a:pt x="18502" y="10813"/>
                  <a:pt x="18499" y="9517"/>
                </a:cubicBezTo>
                <a:cubicBezTo>
                  <a:pt x="18498" y="8814"/>
                  <a:pt x="18521" y="8105"/>
                  <a:pt x="18504" y="7403"/>
                </a:cubicBezTo>
                <a:cubicBezTo>
                  <a:pt x="18488" y="6769"/>
                  <a:pt x="18236" y="6109"/>
                  <a:pt x="17980" y="5535"/>
                </a:cubicBezTo>
                <a:cubicBezTo>
                  <a:pt x="17143" y="3671"/>
                  <a:pt x="16338" y="1443"/>
                  <a:pt x="14464" y="416"/>
                </a:cubicBezTo>
                <a:cubicBezTo>
                  <a:pt x="13760" y="31"/>
                  <a:pt x="12838" y="1"/>
                  <a:pt x="12008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9"/>
          <p:cNvSpPr/>
          <p:nvPr/>
        </p:nvSpPr>
        <p:spPr>
          <a:xfrm rot="2422829">
            <a:off x="-737736" y="3569057"/>
            <a:ext cx="5376711" cy="1303522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9"/>
          <p:cNvSpPr/>
          <p:nvPr/>
        </p:nvSpPr>
        <p:spPr>
          <a:xfrm rot="6915379">
            <a:off x="313514" y="3719878"/>
            <a:ext cx="1199100" cy="1165072"/>
          </a:xfrm>
          <a:custGeom>
            <a:rect b="b" l="l" r="r" t="t"/>
            <a:pathLst>
              <a:path extrusionOk="0" h="17462" w="17972">
                <a:moveTo>
                  <a:pt x="6943" y="1"/>
                </a:moveTo>
                <a:cubicBezTo>
                  <a:pt x="6362" y="1"/>
                  <a:pt x="5784" y="73"/>
                  <a:pt x="5225" y="249"/>
                </a:cubicBezTo>
                <a:cubicBezTo>
                  <a:pt x="4689" y="418"/>
                  <a:pt x="4259" y="628"/>
                  <a:pt x="3787" y="936"/>
                </a:cubicBezTo>
                <a:cubicBezTo>
                  <a:pt x="3406" y="1184"/>
                  <a:pt x="3091" y="1481"/>
                  <a:pt x="2697" y="1678"/>
                </a:cubicBezTo>
                <a:cubicBezTo>
                  <a:pt x="2283" y="1887"/>
                  <a:pt x="1927" y="2171"/>
                  <a:pt x="1525" y="2392"/>
                </a:cubicBezTo>
                <a:cubicBezTo>
                  <a:pt x="1288" y="2523"/>
                  <a:pt x="1035" y="2641"/>
                  <a:pt x="853" y="2855"/>
                </a:cubicBezTo>
                <a:cubicBezTo>
                  <a:pt x="498" y="3273"/>
                  <a:pt x="221" y="3730"/>
                  <a:pt x="19" y="4234"/>
                </a:cubicBezTo>
                <a:cubicBezTo>
                  <a:pt x="13" y="4268"/>
                  <a:pt x="8" y="4300"/>
                  <a:pt x="0" y="4334"/>
                </a:cubicBezTo>
                <a:cubicBezTo>
                  <a:pt x="233" y="4460"/>
                  <a:pt x="2103" y="6515"/>
                  <a:pt x="2309" y="6568"/>
                </a:cubicBezTo>
                <a:cubicBezTo>
                  <a:pt x="2397" y="6346"/>
                  <a:pt x="2461" y="6104"/>
                  <a:pt x="2600" y="5911"/>
                </a:cubicBezTo>
                <a:cubicBezTo>
                  <a:pt x="2717" y="5748"/>
                  <a:pt x="2891" y="5648"/>
                  <a:pt x="2999" y="5494"/>
                </a:cubicBezTo>
                <a:cubicBezTo>
                  <a:pt x="3118" y="5326"/>
                  <a:pt x="3163" y="5217"/>
                  <a:pt x="3325" y="5073"/>
                </a:cubicBezTo>
                <a:cubicBezTo>
                  <a:pt x="3479" y="4936"/>
                  <a:pt x="3660" y="4816"/>
                  <a:pt x="3836" y="4693"/>
                </a:cubicBezTo>
                <a:cubicBezTo>
                  <a:pt x="4553" y="4188"/>
                  <a:pt x="5371" y="3733"/>
                  <a:pt x="6170" y="3365"/>
                </a:cubicBezTo>
                <a:cubicBezTo>
                  <a:pt x="6819" y="3067"/>
                  <a:pt x="7526" y="2929"/>
                  <a:pt x="8241" y="2929"/>
                </a:cubicBezTo>
                <a:cubicBezTo>
                  <a:pt x="10541" y="2929"/>
                  <a:pt x="12933" y="4353"/>
                  <a:pt x="13778" y="6444"/>
                </a:cubicBezTo>
                <a:cubicBezTo>
                  <a:pt x="13941" y="6844"/>
                  <a:pt x="14162" y="7175"/>
                  <a:pt x="14236" y="7600"/>
                </a:cubicBezTo>
                <a:cubicBezTo>
                  <a:pt x="14295" y="7931"/>
                  <a:pt x="14447" y="8277"/>
                  <a:pt x="14539" y="8617"/>
                </a:cubicBezTo>
                <a:cubicBezTo>
                  <a:pt x="14650" y="9029"/>
                  <a:pt x="14707" y="9412"/>
                  <a:pt x="14669" y="9839"/>
                </a:cubicBezTo>
                <a:cubicBezTo>
                  <a:pt x="14635" y="10229"/>
                  <a:pt x="14651" y="10678"/>
                  <a:pt x="14561" y="11089"/>
                </a:cubicBezTo>
                <a:cubicBezTo>
                  <a:pt x="14509" y="11326"/>
                  <a:pt x="14473" y="11467"/>
                  <a:pt x="14467" y="11717"/>
                </a:cubicBezTo>
                <a:cubicBezTo>
                  <a:pt x="14463" y="11890"/>
                  <a:pt x="14478" y="12162"/>
                  <a:pt x="14454" y="12322"/>
                </a:cubicBezTo>
                <a:cubicBezTo>
                  <a:pt x="14407" y="12640"/>
                  <a:pt x="14168" y="13023"/>
                  <a:pt x="14047" y="13325"/>
                </a:cubicBezTo>
                <a:cubicBezTo>
                  <a:pt x="13904" y="13682"/>
                  <a:pt x="13799" y="14102"/>
                  <a:pt x="13609" y="14434"/>
                </a:cubicBezTo>
                <a:cubicBezTo>
                  <a:pt x="13459" y="14698"/>
                  <a:pt x="13288" y="14887"/>
                  <a:pt x="13178" y="15177"/>
                </a:cubicBezTo>
                <a:cubicBezTo>
                  <a:pt x="13071" y="15461"/>
                  <a:pt x="12957" y="15660"/>
                  <a:pt x="12758" y="15904"/>
                </a:cubicBezTo>
                <a:cubicBezTo>
                  <a:pt x="13147" y="16062"/>
                  <a:pt x="14177" y="17359"/>
                  <a:pt x="14712" y="17458"/>
                </a:cubicBezTo>
                <a:cubicBezTo>
                  <a:pt x="14725" y="17461"/>
                  <a:pt x="14738" y="17462"/>
                  <a:pt x="14751" y="17462"/>
                </a:cubicBezTo>
                <a:cubicBezTo>
                  <a:pt x="14978" y="17462"/>
                  <a:pt x="15155" y="17087"/>
                  <a:pt x="15329" y="16961"/>
                </a:cubicBezTo>
                <a:cubicBezTo>
                  <a:pt x="15521" y="16824"/>
                  <a:pt x="15727" y="16710"/>
                  <a:pt x="15868" y="16506"/>
                </a:cubicBezTo>
                <a:cubicBezTo>
                  <a:pt x="16192" y="16040"/>
                  <a:pt x="16380" y="15520"/>
                  <a:pt x="16599" y="14991"/>
                </a:cubicBezTo>
                <a:cubicBezTo>
                  <a:pt x="16716" y="14711"/>
                  <a:pt x="16711" y="14464"/>
                  <a:pt x="16804" y="14167"/>
                </a:cubicBezTo>
                <a:cubicBezTo>
                  <a:pt x="16893" y="13879"/>
                  <a:pt x="16904" y="13628"/>
                  <a:pt x="17008" y="13340"/>
                </a:cubicBezTo>
                <a:cubicBezTo>
                  <a:pt x="17156" y="12934"/>
                  <a:pt x="17203" y="12512"/>
                  <a:pt x="17365" y="12108"/>
                </a:cubicBezTo>
                <a:cubicBezTo>
                  <a:pt x="17500" y="11775"/>
                  <a:pt x="17578" y="11491"/>
                  <a:pt x="17647" y="11154"/>
                </a:cubicBezTo>
                <a:cubicBezTo>
                  <a:pt x="17701" y="10883"/>
                  <a:pt x="17714" y="10657"/>
                  <a:pt x="17785" y="10413"/>
                </a:cubicBezTo>
                <a:cubicBezTo>
                  <a:pt x="17909" y="9989"/>
                  <a:pt x="17891" y="9636"/>
                  <a:pt x="17914" y="9194"/>
                </a:cubicBezTo>
                <a:cubicBezTo>
                  <a:pt x="17933" y="8853"/>
                  <a:pt x="17971" y="8609"/>
                  <a:pt x="17871" y="8282"/>
                </a:cubicBezTo>
                <a:cubicBezTo>
                  <a:pt x="17779" y="7983"/>
                  <a:pt x="17679" y="7684"/>
                  <a:pt x="17581" y="7388"/>
                </a:cubicBezTo>
                <a:cubicBezTo>
                  <a:pt x="17431" y="6938"/>
                  <a:pt x="17141" y="6474"/>
                  <a:pt x="16908" y="6087"/>
                </a:cubicBezTo>
                <a:cubicBezTo>
                  <a:pt x="16604" y="5584"/>
                  <a:pt x="16328" y="5042"/>
                  <a:pt x="15997" y="4563"/>
                </a:cubicBezTo>
                <a:cubicBezTo>
                  <a:pt x="15835" y="4327"/>
                  <a:pt x="15726" y="4102"/>
                  <a:pt x="15525" y="3886"/>
                </a:cubicBezTo>
                <a:cubicBezTo>
                  <a:pt x="15363" y="3713"/>
                  <a:pt x="15240" y="3482"/>
                  <a:pt x="15083" y="3320"/>
                </a:cubicBezTo>
                <a:cubicBezTo>
                  <a:pt x="14872" y="3103"/>
                  <a:pt x="14565" y="2949"/>
                  <a:pt x="14339" y="2738"/>
                </a:cubicBezTo>
                <a:cubicBezTo>
                  <a:pt x="14127" y="2539"/>
                  <a:pt x="13907" y="2357"/>
                  <a:pt x="13671" y="2179"/>
                </a:cubicBezTo>
                <a:cubicBezTo>
                  <a:pt x="12504" y="1295"/>
                  <a:pt x="10965" y="786"/>
                  <a:pt x="9567" y="402"/>
                </a:cubicBezTo>
                <a:cubicBezTo>
                  <a:pt x="8722" y="170"/>
                  <a:pt x="7829" y="1"/>
                  <a:pt x="694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9"/>
          <p:cNvSpPr/>
          <p:nvPr/>
        </p:nvSpPr>
        <p:spPr>
          <a:xfrm rot="-1875494">
            <a:off x="7615710" y="1151132"/>
            <a:ext cx="1896839" cy="882118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3" name="Google Shape;113;p9"/>
          <p:cNvGrpSpPr/>
          <p:nvPr/>
        </p:nvGrpSpPr>
        <p:grpSpPr>
          <a:xfrm rot="-320146">
            <a:off x="6008491" y="162095"/>
            <a:ext cx="1344339" cy="654054"/>
            <a:chOff x="5532500" y="2315200"/>
            <a:chExt cx="424925" cy="206750"/>
          </a:xfrm>
        </p:grpSpPr>
        <p:sp>
          <p:nvSpPr>
            <p:cNvPr id="114" name="Google Shape;114;p9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9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9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9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9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0"/>
          <p:cNvSpPr txBox="1"/>
          <p:nvPr>
            <p:ph type="title"/>
          </p:nvPr>
        </p:nvSpPr>
        <p:spPr>
          <a:xfrm>
            <a:off x="2034600" y="3164650"/>
            <a:ext cx="5074800" cy="1059300"/>
          </a:xfrm>
          <a:prstGeom prst="rect">
            <a:avLst/>
          </a:prstGeom>
          <a:solidFill>
            <a:srgbClr val="617FB9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4" name="Google Shape;124;p10"/>
          <p:cNvSpPr/>
          <p:nvPr/>
        </p:nvSpPr>
        <p:spPr>
          <a:xfrm flipH="1" rot="892468">
            <a:off x="521174" y="-121146"/>
            <a:ext cx="1888439" cy="629632"/>
          </a:xfrm>
          <a:custGeom>
            <a:rect b="b" l="l" r="r" t="t"/>
            <a:pathLst>
              <a:path extrusionOk="0" h="9892" w="21271">
                <a:moveTo>
                  <a:pt x="21181" y="1"/>
                </a:moveTo>
                <a:cubicBezTo>
                  <a:pt x="20982" y="117"/>
                  <a:pt x="20657" y="110"/>
                  <a:pt x="20430" y="173"/>
                </a:cubicBezTo>
                <a:cubicBezTo>
                  <a:pt x="20207" y="235"/>
                  <a:pt x="19941" y="231"/>
                  <a:pt x="19735" y="338"/>
                </a:cubicBezTo>
                <a:cubicBezTo>
                  <a:pt x="19685" y="397"/>
                  <a:pt x="19625" y="441"/>
                  <a:pt x="19553" y="472"/>
                </a:cubicBezTo>
                <a:cubicBezTo>
                  <a:pt x="19434" y="498"/>
                  <a:pt x="19314" y="521"/>
                  <a:pt x="19193" y="540"/>
                </a:cubicBezTo>
                <a:cubicBezTo>
                  <a:pt x="18897" y="594"/>
                  <a:pt x="18602" y="733"/>
                  <a:pt x="18314" y="835"/>
                </a:cubicBezTo>
                <a:cubicBezTo>
                  <a:pt x="17926" y="970"/>
                  <a:pt x="17545" y="1096"/>
                  <a:pt x="17152" y="1215"/>
                </a:cubicBezTo>
                <a:cubicBezTo>
                  <a:pt x="16850" y="1307"/>
                  <a:pt x="16554" y="1381"/>
                  <a:pt x="16266" y="1510"/>
                </a:cubicBezTo>
                <a:cubicBezTo>
                  <a:pt x="15980" y="1636"/>
                  <a:pt x="15698" y="1776"/>
                  <a:pt x="15403" y="1879"/>
                </a:cubicBezTo>
                <a:cubicBezTo>
                  <a:pt x="15170" y="1961"/>
                  <a:pt x="14945" y="2060"/>
                  <a:pt x="14719" y="2158"/>
                </a:cubicBezTo>
                <a:cubicBezTo>
                  <a:pt x="14465" y="2270"/>
                  <a:pt x="14204" y="2293"/>
                  <a:pt x="13949" y="2391"/>
                </a:cubicBezTo>
                <a:cubicBezTo>
                  <a:pt x="13137" y="2705"/>
                  <a:pt x="12305" y="2929"/>
                  <a:pt x="11489" y="3241"/>
                </a:cubicBezTo>
                <a:cubicBezTo>
                  <a:pt x="11113" y="3385"/>
                  <a:pt x="10684" y="3448"/>
                  <a:pt x="10290" y="3551"/>
                </a:cubicBezTo>
                <a:cubicBezTo>
                  <a:pt x="9897" y="3653"/>
                  <a:pt x="9479" y="3665"/>
                  <a:pt x="9083" y="3728"/>
                </a:cubicBezTo>
                <a:cubicBezTo>
                  <a:pt x="8842" y="3767"/>
                  <a:pt x="8580" y="3892"/>
                  <a:pt x="8357" y="3990"/>
                </a:cubicBezTo>
                <a:cubicBezTo>
                  <a:pt x="8228" y="4047"/>
                  <a:pt x="8119" y="4140"/>
                  <a:pt x="7987" y="4192"/>
                </a:cubicBezTo>
                <a:cubicBezTo>
                  <a:pt x="7680" y="4313"/>
                  <a:pt x="7370" y="4355"/>
                  <a:pt x="7065" y="4507"/>
                </a:cubicBezTo>
                <a:cubicBezTo>
                  <a:pt x="6764" y="4658"/>
                  <a:pt x="6444" y="4764"/>
                  <a:pt x="6157" y="4943"/>
                </a:cubicBezTo>
                <a:cubicBezTo>
                  <a:pt x="5602" y="5286"/>
                  <a:pt x="4894" y="5448"/>
                  <a:pt x="4264" y="5632"/>
                </a:cubicBezTo>
                <a:cubicBezTo>
                  <a:pt x="4010" y="5706"/>
                  <a:pt x="3653" y="5763"/>
                  <a:pt x="3427" y="5896"/>
                </a:cubicBezTo>
                <a:cubicBezTo>
                  <a:pt x="3251" y="6000"/>
                  <a:pt x="3207" y="6073"/>
                  <a:pt x="3043" y="6251"/>
                </a:cubicBezTo>
                <a:cubicBezTo>
                  <a:pt x="2492" y="6856"/>
                  <a:pt x="1830" y="7336"/>
                  <a:pt x="1229" y="7886"/>
                </a:cubicBezTo>
                <a:cubicBezTo>
                  <a:pt x="795" y="8281"/>
                  <a:pt x="417" y="8729"/>
                  <a:pt x="0" y="9141"/>
                </a:cubicBezTo>
                <a:cubicBezTo>
                  <a:pt x="222" y="9367"/>
                  <a:pt x="497" y="9584"/>
                  <a:pt x="874" y="9584"/>
                </a:cubicBezTo>
                <a:cubicBezTo>
                  <a:pt x="875" y="9584"/>
                  <a:pt x="876" y="9584"/>
                  <a:pt x="877" y="9584"/>
                </a:cubicBezTo>
                <a:cubicBezTo>
                  <a:pt x="1378" y="9580"/>
                  <a:pt x="1860" y="9509"/>
                  <a:pt x="2364" y="9509"/>
                </a:cubicBezTo>
                <a:cubicBezTo>
                  <a:pt x="2701" y="9509"/>
                  <a:pt x="3015" y="9557"/>
                  <a:pt x="3347" y="9586"/>
                </a:cubicBezTo>
                <a:cubicBezTo>
                  <a:pt x="3377" y="9589"/>
                  <a:pt x="3407" y="9590"/>
                  <a:pt x="3437" y="9590"/>
                </a:cubicBezTo>
                <a:cubicBezTo>
                  <a:pt x="3520" y="9590"/>
                  <a:pt x="3603" y="9582"/>
                  <a:pt x="3687" y="9582"/>
                </a:cubicBezTo>
                <a:cubicBezTo>
                  <a:pt x="3729" y="9582"/>
                  <a:pt x="3772" y="9584"/>
                  <a:pt x="3814" y="9590"/>
                </a:cubicBezTo>
                <a:cubicBezTo>
                  <a:pt x="3983" y="9613"/>
                  <a:pt x="4120" y="9659"/>
                  <a:pt x="4294" y="9659"/>
                </a:cubicBezTo>
                <a:cubicBezTo>
                  <a:pt x="4297" y="9659"/>
                  <a:pt x="4301" y="9658"/>
                  <a:pt x="4305" y="9658"/>
                </a:cubicBezTo>
                <a:cubicBezTo>
                  <a:pt x="4528" y="9656"/>
                  <a:pt x="4750" y="9655"/>
                  <a:pt x="4972" y="9655"/>
                </a:cubicBezTo>
                <a:cubicBezTo>
                  <a:pt x="5362" y="9655"/>
                  <a:pt x="5752" y="9657"/>
                  <a:pt x="6143" y="9657"/>
                </a:cubicBezTo>
                <a:cubicBezTo>
                  <a:pt x="6182" y="9657"/>
                  <a:pt x="6222" y="9657"/>
                  <a:pt x="6261" y="9657"/>
                </a:cubicBezTo>
                <a:cubicBezTo>
                  <a:pt x="6267" y="9657"/>
                  <a:pt x="6272" y="9657"/>
                  <a:pt x="6277" y="9657"/>
                </a:cubicBezTo>
                <a:cubicBezTo>
                  <a:pt x="6662" y="9657"/>
                  <a:pt x="7021" y="9730"/>
                  <a:pt x="7405" y="9730"/>
                </a:cubicBezTo>
                <a:cubicBezTo>
                  <a:pt x="7408" y="9730"/>
                  <a:pt x="7411" y="9730"/>
                  <a:pt x="7413" y="9730"/>
                </a:cubicBezTo>
                <a:cubicBezTo>
                  <a:pt x="7546" y="9729"/>
                  <a:pt x="7679" y="9729"/>
                  <a:pt x="7812" y="9729"/>
                </a:cubicBezTo>
                <a:cubicBezTo>
                  <a:pt x="8094" y="9729"/>
                  <a:pt x="8377" y="9730"/>
                  <a:pt x="8660" y="9730"/>
                </a:cubicBezTo>
                <a:cubicBezTo>
                  <a:pt x="8714" y="9730"/>
                  <a:pt x="8769" y="9730"/>
                  <a:pt x="8824" y="9730"/>
                </a:cubicBezTo>
                <a:cubicBezTo>
                  <a:pt x="8974" y="9729"/>
                  <a:pt x="9129" y="9720"/>
                  <a:pt x="9282" y="9720"/>
                </a:cubicBezTo>
                <a:cubicBezTo>
                  <a:pt x="9407" y="9720"/>
                  <a:pt x="9531" y="9726"/>
                  <a:pt x="9652" y="9745"/>
                </a:cubicBezTo>
                <a:cubicBezTo>
                  <a:pt x="9835" y="9774"/>
                  <a:pt x="9974" y="9804"/>
                  <a:pt x="10157" y="9804"/>
                </a:cubicBezTo>
                <a:cubicBezTo>
                  <a:pt x="10160" y="9804"/>
                  <a:pt x="10163" y="9804"/>
                  <a:pt x="10166" y="9803"/>
                </a:cubicBezTo>
                <a:cubicBezTo>
                  <a:pt x="10328" y="9802"/>
                  <a:pt x="10490" y="9801"/>
                  <a:pt x="10652" y="9801"/>
                </a:cubicBezTo>
                <a:cubicBezTo>
                  <a:pt x="10912" y="9801"/>
                  <a:pt x="11172" y="9802"/>
                  <a:pt x="11430" y="9802"/>
                </a:cubicBezTo>
                <a:lnTo>
                  <a:pt x="12482" y="9802"/>
                </a:lnTo>
                <a:cubicBezTo>
                  <a:pt x="12601" y="9802"/>
                  <a:pt x="12722" y="9807"/>
                  <a:pt x="12841" y="9807"/>
                </a:cubicBezTo>
                <a:cubicBezTo>
                  <a:pt x="12886" y="9807"/>
                  <a:pt x="12931" y="9806"/>
                  <a:pt x="12975" y="9805"/>
                </a:cubicBezTo>
                <a:cubicBezTo>
                  <a:pt x="13150" y="9798"/>
                  <a:pt x="13314" y="9733"/>
                  <a:pt x="13489" y="9725"/>
                </a:cubicBezTo>
                <a:cubicBezTo>
                  <a:pt x="13842" y="9706"/>
                  <a:pt x="14199" y="9700"/>
                  <a:pt x="14557" y="9700"/>
                </a:cubicBezTo>
                <a:cubicBezTo>
                  <a:pt x="15131" y="9700"/>
                  <a:pt x="15708" y="9716"/>
                  <a:pt x="16274" y="9726"/>
                </a:cubicBezTo>
                <a:cubicBezTo>
                  <a:pt x="17020" y="9738"/>
                  <a:pt x="17746" y="9875"/>
                  <a:pt x="18491" y="9875"/>
                </a:cubicBezTo>
                <a:lnTo>
                  <a:pt x="19870" y="9875"/>
                </a:lnTo>
                <a:cubicBezTo>
                  <a:pt x="20028" y="9875"/>
                  <a:pt x="20203" y="9892"/>
                  <a:pt x="20373" y="9892"/>
                </a:cubicBezTo>
                <a:cubicBezTo>
                  <a:pt x="20475" y="9892"/>
                  <a:pt x="20574" y="9886"/>
                  <a:pt x="20666" y="9867"/>
                </a:cubicBezTo>
                <a:cubicBezTo>
                  <a:pt x="20749" y="9606"/>
                  <a:pt x="20678" y="9202"/>
                  <a:pt x="20678" y="8923"/>
                </a:cubicBezTo>
                <a:lnTo>
                  <a:pt x="20678" y="7841"/>
                </a:lnTo>
                <a:cubicBezTo>
                  <a:pt x="20678" y="7613"/>
                  <a:pt x="20653" y="7371"/>
                  <a:pt x="20673" y="7145"/>
                </a:cubicBezTo>
                <a:cubicBezTo>
                  <a:pt x="20693" y="6935"/>
                  <a:pt x="20755" y="6753"/>
                  <a:pt x="20751" y="6540"/>
                </a:cubicBezTo>
                <a:cubicBezTo>
                  <a:pt x="20749" y="6317"/>
                  <a:pt x="20807" y="6135"/>
                  <a:pt x="20829" y="5920"/>
                </a:cubicBezTo>
                <a:cubicBezTo>
                  <a:pt x="20856" y="5658"/>
                  <a:pt x="20825" y="5375"/>
                  <a:pt x="20825" y="5111"/>
                </a:cubicBezTo>
                <a:cubicBezTo>
                  <a:pt x="20825" y="4933"/>
                  <a:pt x="20809" y="4749"/>
                  <a:pt x="20842" y="4573"/>
                </a:cubicBezTo>
                <a:cubicBezTo>
                  <a:pt x="20865" y="4443"/>
                  <a:pt x="20901" y="4347"/>
                  <a:pt x="20900" y="4210"/>
                </a:cubicBezTo>
                <a:cubicBezTo>
                  <a:pt x="20899" y="4076"/>
                  <a:pt x="20882" y="3919"/>
                  <a:pt x="20895" y="3786"/>
                </a:cubicBezTo>
                <a:cubicBezTo>
                  <a:pt x="20910" y="3641"/>
                  <a:pt x="20969" y="3514"/>
                  <a:pt x="20977" y="3366"/>
                </a:cubicBezTo>
                <a:cubicBezTo>
                  <a:pt x="20983" y="3236"/>
                  <a:pt x="20961" y="3106"/>
                  <a:pt x="20979" y="2976"/>
                </a:cubicBezTo>
                <a:cubicBezTo>
                  <a:pt x="20995" y="2862"/>
                  <a:pt x="21040" y="2758"/>
                  <a:pt x="21047" y="2643"/>
                </a:cubicBezTo>
                <a:cubicBezTo>
                  <a:pt x="21055" y="2536"/>
                  <a:pt x="21040" y="2438"/>
                  <a:pt x="21062" y="2333"/>
                </a:cubicBezTo>
                <a:cubicBezTo>
                  <a:pt x="21107" y="2123"/>
                  <a:pt x="21189" y="1933"/>
                  <a:pt x="21195" y="1714"/>
                </a:cubicBezTo>
                <a:cubicBezTo>
                  <a:pt x="21200" y="1501"/>
                  <a:pt x="21193" y="1288"/>
                  <a:pt x="21193" y="1075"/>
                </a:cubicBezTo>
                <a:cubicBezTo>
                  <a:pt x="21193" y="764"/>
                  <a:pt x="21270" y="305"/>
                  <a:pt x="21181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5" name="Google Shape;125;p10"/>
          <p:cNvGrpSpPr/>
          <p:nvPr/>
        </p:nvGrpSpPr>
        <p:grpSpPr>
          <a:xfrm>
            <a:off x="76502" y="810214"/>
            <a:ext cx="1406544" cy="684343"/>
            <a:chOff x="5532500" y="2315200"/>
            <a:chExt cx="424925" cy="206750"/>
          </a:xfrm>
        </p:grpSpPr>
        <p:sp>
          <p:nvSpPr>
            <p:cNvPr id="126" name="Google Shape;126;p10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10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10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10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10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4" name="Google Shape;134;p10"/>
          <p:cNvSpPr/>
          <p:nvPr/>
        </p:nvSpPr>
        <p:spPr>
          <a:xfrm>
            <a:off x="-511275" y="-352977"/>
            <a:ext cx="2707632" cy="1888966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1E3D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7750" y="542855"/>
            <a:ext cx="770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oboto Serif Medium"/>
              <a:buNone/>
              <a:defRPr sz="2800">
                <a:solidFill>
                  <a:schemeClr val="dk2"/>
                </a:solidFill>
                <a:latin typeface="Roboto Serif Medium"/>
                <a:ea typeface="Roboto Serif Medium"/>
                <a:cs typeface="Roboto Serif Medium"/>
                <a:sym typeface="Roboto Serif Medium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92700" y="1351875"/>
            <a:ext cx="7711800" cy="3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●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indent="-330200" lvl="1" marL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○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■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●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○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■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●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○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Didact Gothic"/>
              <a:buChar char="■"/>
              <a:defRPr sz="16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42">
          <p15:clr>
            <a:srgbClr val="EA4335"/>
          </p15:clr>
        </p15:guide>
        <p15:guide id="2" orient="horz" pos="2897">
          <p15:clr>
            <a:srgbClr val="EA4335"/>
          </p15:clr>
        </p15:guide>
        <p15:guide id="3" pos="452">
          <p15:clr>
            <a:srgbClr val="EA4335"/>
          </p15:clr>
        </p15:guide>
        <p15:guide id="4" pos="530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creativecommons.org/licenses/by/4.0/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forms.gle/74UcrXM2vTS6wFqP7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png"/><Relationship Id="rId4" Type="http://schemas.openxmlformats.org/officeDocument/2006/relationships/hyperlink" Target="https://doi.org/10.54677/UTCD9302" TargetMode="External"/><Relationship Id="rId5" Type="http://schemas.openxmlformats.org/officeDocument/2006/relationships/hyperlink" Target="https://creativecommons.org/licenses/by-sa/3.0/igo/" TargetMode="External"/><Relationship Id="rId6" Type="http://schemas.openxmlformats.org/officeDocument/2006/relationships/hyperlink" Target="https://creativecommons.org/licenses/by-sa/3.0/igo/" TargetMode="External"/><Relationship Id="rId7" Type="http://schemas.openxmlformats.org/officeDocument/2006/relationships/hyperlink" Target="https://creativecommons.org/licenses/by-sa/3.0/igo/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forrt.org/glossary/open-science/" TargetMode="External"/><Relationship Id="rId4" Type="http://schemas.openxmlformats.org/officeDocument/2006/relationships/hyperlink" Target="https://creativecommons.org/licenses/by-nc-sa/4.0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Relationship Id="rId4" Type="http://schemas.openxmlformats.org/officeDocument/2006/relationships/hyperlink" Target="https://doi.org/10.5281/zenodo.34079" TargetMode="External"/><Relationship Id="rId5" Type="http://schemas.openxmlformats.org/officeDocument/2006/relationships/hyperlink" Target="https://creativecommons.org/licenses/by/4.0/legalcode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16.png"/><Relationship Id="rId7" Type="http://schemas.openxmlformats.org/officeDocument/2006/relationships/image" Target="../media/image36.png"/><Relationship Id="rId8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jpg"/><Relationship Id="rId4" Type="http://schemas.openxmlformats.org/officeDocument/2006/relationships/hyperlink" Target="https://doi.org/10.1098/rspb.2022.1113" TargetMode="External"/><Relationship Id="rId5" Type="http://schemas.openxmlformats.org/officeDocument/2006/relationships/hyperlink" Target="https://creativecommons.org/licenses/by/4.0/legalcode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docs.google.com/spreadsheets/d/1H2P9-StK5dKziqsIPjkTjMTbFgBfOnvAxNwTkjgH9cE/edit?gid=1530840424#gid=1530840424" TargetMode="External"/><Relationship Id="rId4" Type="http://schemas.openxmlformats.org/officeDocument/2006/relationships/image" Target="../media/image2.png"/><Relationship Id="rId5" Type="http://schemas.openxmlformats.org/officeDocument/2006/relationships/hyperlink" Target="https://t.ly/RX7AW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doi.org/10.1177/17456916221082970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covidistress.github.io/" TargetMode="External"/><Relationship Id="rId4" Type="http://schemas.openxmlformats.org/officeDocument/2006/relationships/hyperlink" Target="https://doi.org/10.1038/s41597-022-01383-6" TargetMode="External"/><Relationship Id="rId5" Type="http://schemas.openxmlformats.org/officeDocument/2006/relationships/hyperlink" Target="https://creativecommons.org/licenses/by/4.0/legalcode" TargetMode="External"/><Relationship Id="rId6" Type="http://schemas.openxmlformats.org/officeDocument/2006/relationships/image" Target="../media/image20.png"/><Relationship Id="rId7" Type="http://schemas.openxmlformats.org/officeDocument/2006/relationships/image" Target="../media/image18.png"/><Relationship Id="rId8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tisp-manylabs.com/home" TargetMode="External"/><Relationship Id="rId4" Type="http://schemas.openxmlformats.org/officeDocument/2006/relationships/image" Target="../media/image28.png"/><Relationship Id="rId5" Type="http://schemas.openxmlformats.org/officeDocument/2006/relationships/image" Target="../media/image26.png"/><Relationship Id="rId6" Type="http://schemas.openxmlformats.org/officeDocument/2006/relationships/hyperlink" Target="https://doi.org/10.31234/osf.io/jktsy" TargetMode="External"/><Relationship Id="rId7" Type="http://schemas.openxmlformats.org/officeDocument/2006/relationships/hyperlink" Target="https://creativecommons.org/licenses/by/4.0/legalcode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manybabies.org" TargetMode="Externa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hyperlink" Target="https://manydogsproject.github.io/" TargetMode="External"/><Relationship Id="rId7" Type="http://schemas.openxmlformats.org/officeDocument/2006/relationships/hyperlink" Target="https://manybabies.org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forms.gle/vyJRhDD6mqiBAKng7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7.png"/><Relationship Id="rId4" Type="http://schemas.openxmlformats.org/officeDocument/2006/relationships/image" Target="../media/image30.png"/><Relationship Id="rId5" Type="http://schemas.openxmlformats.org/officeDocument/2006/relationships/hyperlink" Target="https://doi.org/10.31234/osf.io/v9zma" TargetMode="External"/><Relationship Id="rId6" Type="http://schemas.openxmlformats.org/officeDocument/2006/relationships/image" Target="../media/image29.png"/><Relationship Id="rId7" Type="http://schemas.openxmlformats.org/officeDocument/2006/relationships/hyperlink" Target="https://psysciacc.org/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reasonforhealth.f.bg.ac.rs/sr/" TargetMode="External"/><Relationship Id="rId4" Type="http://schemas.openxmlformats.org/officeDocument/2006/relationships/image" Target="../media/image3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2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4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16.png"/><Relationship Id="rId7" Type="http://schemas.openxmlformats.org/officeDocument/2006/relationships/image" Target="../media/image36.png"/><Relationship Id="rId8" Type="http://schemas.openxmlformats.org/officeDocument/2006/relationships/image" Target="../media/image1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doi.org/10.1371/journal.pcbi.1009277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docs.google.com/spreadsheets/d/1H2P9-StK5dKziqsIPjkTjMTbFgBfOnvAxNwTkjgH9cE/edit?gid=1530840424#gid=1530840424" TargetMode="External"/><Relationship Id="rId4" Type="http://schemas.openxmlformats.org/officeDocument/2006/relationships/image" Target="../media/image2.png"/><Relationship Id="rId5" Type="http://schemas.openxmlformats.org/officeDocument/2006/relationships/hyperlink" Target="https://t.ly/RX7AW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.png"/><Relationship Id="rId4" Type="http://schemas.openxmlformats.org/officeDocument/2006/relationships/hyperlink" Target="https://abrirpsy.org/" TargetMode="External"/><Relationship Id="rId5" Type="http://schemas.openxmlformats.org/officeDocument/2006/relationships/hyperlink" Target="https://twitter.com/ABRIR_Psy" TargetMode="External"/><Relationship Id="rId6" Type="http://schemas.openxmlformats.org/officeDocument/2006/relationships/hyperlink" Target="https://bsky.app/profile/abrir.bsky.social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docs.google.com/spreadsheets/d/1H2P9-StK5dKziqsIPjkTjMTbFgBfOnvAxNwTkjgH9cE/edit?gid=1949553451#gid=1949553451" TargetMode="External"/><Relationship Id="rId4" Type="http://schemas.openxmlformats.org/officeDocument/2006/relationships/image" Target="../media/image2.png"/><Relationship Id="rId5" Type="http://schemas.openxmlformats.org/officeDocument/2006/relationships/hyperlink" Target="https://t.ly/RX7AW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hyperlink" Target="https://abrirpsy.org/" TargetMode="Externa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5.xml"/><Relationship Id="rId3" Type="http://schemas.openxmlformats.org/officeDocument/2006/relationships/hyperlink" Target="https://openmoji.org/" TargetMode="External"/><Relationship Id="rId4" Type="http://schemas.openxmlformats.org/officeDocument/2006/relationships/hyperlink" Target="https://creativecommons.org/licenses/by-sa/4.0/#" TargetMode="External"/><Relationship Id="rId5" Type="http://schemas.openxmlformats.org/officeDocument/2006/relationships/hyperlink" Target="https://www.flaticon.com/free-icons/translation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hyperlink" Target="https://abrirpsy.org/" TargetMode="External"/><Relationship Id="rId5" Type="http://schemas.openxmlformats.org/officeDocument/2006/relationships/hyperlink" Target="https://twitter.com/ABRIR_Psy" TargetMode="External"/><Relationship Id="rId6" Type="http://schemas.openxmlformats.org/officeDocument/2006/relationships/hyperlink" Target="https://bsky.app/profile/abrir.bsky.social" TargetMode="External"/><Relationship Id="rId7" Type="http://schemas.openxmlformats.org/officeDocument/2006/relationships/hyperlink" Target="https://youtube.com/@abrir-big-teamandopenscien4045?si=VArqgCfLaljMAYxy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hyperlink" Target="https://www.facebook.com/LIRAlab.bgd%20" TargetMode="External"/><Relationship Id="rId5" Type="http://schemas.openxmlformats.org/officeDocument/2006/relationships/hyperlink" Target="https://oscs.open.ac.rs/" TargetMode="External"/><Relationship Id="rId6" Type="http://schemas.openxmlformats.org/officeDocument/2006/relationships/hyperlink" Target="https://x.com/ordSerbia" TargetMode="External"/><Relationship Id="rId7" Type="http://schemas.openxmlformats.org/officeDocument/2006/relationships/hyperlink" Target="https://lira.f.bg.ac.rs/sr/" TargetMode="External"/><Relationship Id="rId8" Type="http://schemas.openxmlformats.org/officeDocument/2006/relationships/hyperlink" Target="https://twitter.com/LiraLab_Bgd" TargetMode="External"/><Relationship Id="rId10" Type="http://schemas.openxmlformats.org/officeDocument/2006/relationships/hyperlink" Target="https://www.linkedin.com/company/lira-lab-bgd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35.png"/><Relationship Id="rId9" Type="http://schemas.openxmlformats.org/officeDocument/2006/relationships/hyperlink" Target="https://t.ly/RX7AW" TargetMode="External"/><Relationship Id="rId5" Type="http://schemas.openxmlformats.org/officeDocument/2006/relationships/hyperlink" Target="https://x.com/AleLazic" TargetMode="External"/><Relationship Id="rId6" Type="http://schemas.openxmlformats.org/officeDocument/2006/relationships/hyperlink" Target="https://x.com/alma_jeftic" TargetMode="External"/><Relationship Id="rId7" Type="http://schemas.openxmlformats.org/officeDocument/2006/relationships/hyperlink" Target="https://docs.google.com/spreadsheets/d/1H2P9-StK5dKziqsIPjkTjMTbFgBfOnvAxNwTkjgH9cE/edit?gid=0#gid=0" TargetMode="External"/><Relationship Id="rId8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E3D6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6"/>
          <p:cNvSpPr txBox="1"/>
          <p:nvPr>
            <p:ph type="ctrTitle"/>
          </p:nvPr>
        </p:nvSpPr>
        <p:spPr>
          <a:xfrm>
            <a:off x="3502875" y="674463"/>
            <a:ext cx="4083000" cy="25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sr" sz="4000">
                <a:latin typeface="Roboto Serif SemiBold"/>
                <a:ea typeface="Roboto Serif SemiBold"/>
                <a:cs typeface="Roboto Serif SemiBold"/>
                <a:sym typeface="Roboto Serif SemiBold"/>
              </a:rPr>
              <a:t>Otvorena nauka i Kolaborativna istraživanja</a:t>
            </a:r>
            <a:endParaRPr sz="4000">
              <a:latin typeface="Roboto Serif SemiBold"/>
              <a:ea typeface="Roboto Serif SemiBold"/>
              <a:cs typeface="Roboto Serif SemiBold"/>
              <a:sym typeface="Roboto Serif SemiBold"/>
            </a:endParaRPr>
          </a:p>
        </p:txBody>
      </p:sp>
      <p:sp>
        <p:nvSpPr>
          <p:cNvPr id="420" name="Google Shape;420;p26"/>
          <p:cNvSpPr txBox="1"/>
          <p:nvPr>
            <p:ph idx="1" type="subTitle"/>
          </p:nvPr>
        </p:nvSpPr>
        <p:spPr>
          <a:xfrm>
            <a:off x="3502875" y="3129952"/>
            <a:ext cx="4083000" cy="47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sr"/>
              <a:t>PERSPEKTIVA SRBIJE I BIH</a:t>
            </a:r>
            <a:endParaRPr b="1"/>
          </a:p>
        </p:txBody>
      </p:sp>
      <p:cxnSp>
        <p:nvCxnSpPr>
          <p:cNvPr id="421" name="Google Shape;421;p26"/>
          <p:cNvCxnSpPr/>
          <p:nvPr/>
        </p:nvCxnSpPr>
        <p:spPr>
          <a:xfrm>
            <a:off x="3264663" y="759925"/>
            <a:ext cx="3600" cy="34809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2" name="Google Shape;422;p26"/>
          <p:cNvSpPr/>
          <p:nvPr/>
        </p:nvSpPr>
        <p:spPr>
          <a:xfrm>
            <a:off x="725525" y="1696974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26"/>
          <p:cNvSpPr/>
          <p:nvPr/>
        </p:nvSpPr>
        <p:spPr>
          <a:xfrm>
            <a:off x="998375" y="1199399"/>
            <a:ext cx="810212" cy="807945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4" name="Google Shape;424;p26"/>
          <p:cNvGrpSpPr/>
          <p:nvPr/>
        </p:nvGrpSpPr>
        <p:grpSpPr>
          <a:xfrm>
            <a:off x="1549352" y="1138339"/>
            <a:ext cx="1406544" cy="684343"/>
            <a:chOff x="5532500" y="2315200"/>
            <a:chExt cx="424925" cy="206750"/>
          </a:xfrm>
        </p:grpSpPr>
        <p:sp>
          <p:nvSpPr>
            <p:cNvPr id="425" name="Google Shape;425;p26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26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26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26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26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26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26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26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33" name="Google Shape;433;p26"/>
          <p:cNvSpPr/>
          <p:nvPr/>
        </p:nvSpPr>
        <p:spPr>
          <a:xfrm>
            <a:off x="555251" y="1946300"/>
            <a:ext cx="1784168" cy="154919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26"/>
          <p:cNvSpPr/>
          <p:nvPr/>
        </p:nvSpPr>
        <p:spPr>
          <a:xfrm>
            <a:off x="1388901" y="3045224"/>
            <a:ext cx="1159491" cy="1303488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26"/>
          <p:cNvSpPr/>
          <p:nvPr/>
        </p:nvSpPr>
        <p:spPr>
          <a:xfrm>
            <a:off x="-686800" y="-432650"/>
            <a:ext cx="3399694" cy="2371780"/>
          </a:xfrm>
          <a:custGeom>
            <a:rect b="b" l="l" r="r" t="t"/>
            <a:pathLst>
              <a:path extrusionOk="0" h="27550" w="39490">
                <a:moveTo>
                  <a:pt x="39378" y="1"/>
                </a:moveTo>
                <a:cubicBezTo>
                  <a:pt x="39294" y="101"/>
                  <a:pt x="39255" y="228"/>
                  <a:pt x="39216" y="349"/>
                </a:cubicBezTo>
                <a:cubicBezTo>
                  <a:pt x="39193" y="425"/>
                  <a:pt x="39170" y="494"/>
                  <a:pt x="39139" y="556"/>
                </a:cubicBezTo>
                <a:cubicBezTo>
                  <a:pt x="38951" y="935"/>
                  <a:pt x="38792" y="1307"/>
                  <a:pt x="38626" y="1759"/>
                </a:cubicBezTo>
                <a:cubicBezTo>
                  <a:pt x="37979" y="3508"/>
                  <a:pt x="37292" y="5239"/>
                  <a:pt x="36766" y="6551"/>
                </a:cubicBezTo>
                <a:cubicBezTo>
                  <a:pt x="36605" y="6952"/>
                  <a:pt x="36417" y="7349"/>
                  <a:pt x="36170" y="7802"/>
                </a:cubicBezTo>
                <a:cubicBezTo>
                  <a:pt x="36158" y="7824"/>
                  <a:pt x="36139" y="7872"/>
                  <a:pt x="36119" y="7926"/>
                </a:cubicBezTo>
                <a:cubicBezTo>
                  <a:pt x="36101" y="7980"/>
                  <a:pt x="36064" y="8079"/>
                  <a:pt x="36046" y="8102"/>
                </a:cubicBezTo>
                <a:cubicBezTo>
                  <a:pt x="35828" y="8360"/>
                  <a:pt x="35402" y="8482"/>
                  <a:pt x="35026" y="8591"/>
                </a:cubicBezTo>
                <a:cubicBezTo>
                  <a:pt x="34907" y="8626"/>
                  <a:pt x="34796" y="8658"/>
                  <a:pt x="34699" y="8693"/>
                </a:cubicBezTo>
                <a:cubicBezTo>
                  <a:pt x="33262" y="9201"/>
                  <a:pt x="31809" y="9801"/>
                  <a:pt x="30388" y="10472"/>
                </a:cubicBezTo>
                <a:cubicBezTo>
                  <a:pt x="30255" y="10534"/>
                  <a:pt x="30109" y="10595"/>
                  <a:pt x="29958" y="10658"/>
                </a:cubicBezTo>
                <a:cubicBezTo>
                  <a:pt x="29512" y="10845"/>
                  <a:pt x="29005" y="11056"/>
                  <a:pt x="28689" y="11368"/>
                </a:cubicBezTo>
                <a:cubicBezTo>
                  <a:pt x="28502" y="11553"/>
                  <a:pt x="28363" y="11788"/>
                  <a:pt x="28228" y="12016"/>
                </a:cubicBezTo>
                <a:cubicBezTo>
                  <a:pt x="28196" y="12071"/>
                  <a:pt x="28165" y="12124"/>
                  <a:pt x="28133" y="12177"/>
                </a:cubicBezTo>
                <a:cubicBezTo>
                  <a:pt x="27892" y="12570"/>
                  <a:pt x="27621" y="12949"/>
                  <a:pt x="27358" y="13317"/>
                </a:cubicBezTo>
                <a:cubicBezTo>
                  <a:pt x="27156" y="13600"/>
                  <a:pt x="26947" y="13892"/>
                  <a:pt x="26753" y="14189"/>
                </a:cubicBezTo>
                <a:cubicBezTo>
                  <a:pt x="26591" y="14438"/>
                  <a:pt x="26489" y="14647"/>
                  <a:pt x="26410" y="14891"/>
                </a:cubicBezTo>
                <a:cubicBezTo>
                  <a:pt x="26147" y="15704"/>
                  <a:pt x="25663" y="16446"/>
                  <a:pt x="25194" y="17165"/>
                </a:cubicBezTo>
                <a:cubicBezTo>
                  <a:pt x="25064" y="17365"/>
                  <a:pt x="24935" y="17562"/>
                  <a:pt x="24812" y="17759"/>
                </a:cubicBezTo>
                <a:cubicBezTo>
                  <a:pt x="24484" y="18283"/>
                  <a:pt x="24110" y="18771"/>
                  <a:pt x="23667" y="19248"/>
                </a:cubicBezTo>
                <a:cubicBezTo>
                  <a:pt x="23585" y="19340"/>
                  <a:pt x="23504" y="19450"/>
                  <a:pt x="23419" y="19569"/>
                </a:cubicBezTo>
                <a:cubicBezTo>
                  <a:pt x="23295" y="19738"/>
                  <a:pt x="23168" y="19914"/>
                  <a:pt x="23041" y="20010"/>
                </a:cubicBezTo>
                <a:cubicBezTo>
                  <a:pt x="22629" y="20320"/>
                  <a:pt x="21871" y="20380"/>
                  <a:pt x="21203" y="20433"/>
                </a:cubicBezTo>
                <a:cubicBezTo>
                  <a:pt x="20980" y="20451"/>
                  <a:pt x="20768" y="20468"/>
                  <a:pt x="20588" y="20493"/>
                </a:cubicBezTo>
                <a:cubicBezTo>
                  <a:pt x="18614" y="20767"/>
                  <a:pt x="16490" y="21152"/>
                  <a:pt x="13903" y="21705"/>
                </a:cubicBezTo>
                <a:cubicBezTo>
                  <a:pt x="13479" y="21795"/>
                  <a:pt x="13073" y="21956"/>
                  <a:pt x="12680" y="22112"/>
                </a:cubicBezTo>
                <a:cubicBezTo>
                  <a:pt x="12566" y="22158"/>
                  <a:pt x="12452" y="22203"/>
                  <a:pt x="12338" y="22247"/>
                </a:cubicBezTo>
                <a:cubicBezTo>
                  <a:pt x="10857" y="22810"/>
                  <a:pt x="9361" y="23417"/>
                  <a:pt x="7915" y="24002"/>
                </a:cubicBezTo>
                <a:cubicBezTo>
                  <a:pt x="7206" y="24288"/>
                  <a:pt x="6497" y="24576"/>
                  <a:pt x="5790" y="24858"/>
                </a:cubicBezTo>
                <a:cubicBezTo>
                  <a:pt x="4274" y="25463"/>
                  <a:pt x="2695" y="26126"/>
                  <a:pt x="823" y="26948"/>
                </a:cubicBezTo>
                <a:lnTo>
                  <a:pt x="799" y="26954"/>
                </a:lnTo>
                <a:cubicBezTo>
                  <a:pt x="360" y="27089"/>
                  <a:pt x="110" y="27227"/>
                  <a:pt x="34" y="27379"/>
                </a:cubicBezTo>
                <a:cubicBezTo>
                  <a:pt x="5" y="27435"/>
                  <a:pt x="1" y="27494"/>
                  <a:pt x="21" y="27550"/>
                </a:cubicBezTo>
                <a:lnTo>
                  <a:pt x="156" y="27500"/>
                </a:lnTo>
                <a:cubicBezTo>
                  <a:pt x="150" y="27482"/>
                  <a:pt x="151" y="27464"/>
                  <a:pt x="162" y="27443"/>
                </a:cubicBezTo>
                <a:cubicBezTo>
                  <a:pt x="187" y="27393"/>
                  <a:pt x="305" y="27255"/>
                  <a:pt x="840" y="27093"/>
                </a:cubicBezTo>
                <a:cubicBezTo>
                  <a:pt x="860" y="27085"/>
                  <a:pt x="872" y="27082"/>
                  <a:pt x="875" y="27080"/>
                </a:cubicBezTo>
                <a:cubicBezTo>
                  <a:pt x="2750" y="26260"/>
                  <a:pt x="4328" y="25595"/>
                  <a:pt x="5840" y="24991"/>
                </a:cubicBezTo>
                <a:cubicBezTo>
                  <a:pt x="6550" y="24710"/>
                  <a:pt x="7259" y="24422"/>
                  <a:pt x="7967" y="24136"/>
                </a:cubicBezTo>
                <a:cubicBezTo>
                  <a:pt x="9413" y="23550"/>
                  <a:pt x="10909" y="22945"/>
                  <a:pt x="12387" y="22382"/>
                </a:cubicBezTo>
                <a:cubicBezTo>
                  <a:pt x="12502" y="22338"/>
                  <a:pt x="12616" y="22292"/>
                  <a:pt x="12732" y="22247"/>
                </a:cubicBezTo>
                <a:cubicBezTo>
                  <a:pt x="13121" y="22093"/>
                  <a:pt x="13521" y="21934"/>
                  <a:pt x="13932" y="21846"/>
                </a:cubicBezTo>
                <a:cubicBezTo>
                  <a:pt x="16516" y="21293"/>
                  <a:pt x="18639" y="20908"/>
                  <a:pt x="20609" y="20635"/>
                </a:cubicBezTo>
                <a:cubicBezTo>
                  <a:pt x="20785" y="20610"/>
                  <a:pt x="20993" y="20593"/>
                  <a:pt x="21214" y="20577"/>
                </a:cubicBezTo>
                <a:cubicBezTo>
                  <a:pt x="21902" y="20522"/>
                  <a:pt x="22683" y="20460"/>
                  <a:pt x="23127" y="20126"/>
                </a:cubicBezTo>
                <a:cubicBezTo>
                  <a:pt x="23272" y="20016"/>
                  <a:pt x="23405" y="19832"/>
                  <a:pt x="23535" y="19653"/>
                </a:cubicBezTo>
                <a:cubicBezTo>
                  <a:pt x="23618" y="19539"/>
                  <a:pt x="23695" y="19432"/>
                  <a:pt x="23773" y="19348"/>
                </a:cubicBezTo>
                <a:cubicBezTo>
                  <a:pt x="24223" y="18863"/>
                  <a:pt x="24602" y="18369"/>
                  <a:pt x="24935" y="17836"/>
                </a:cubicBezTo>
                <a:cubicBezTo>
                  <a:pt x="25058" y="17639"/>
                  <a:pt x="25186" y="17442"/>
                  <a:pt x="25316" y="17245"/>
                </a:cubicBezTo>
                <a:cubicBezTo>
                  <a:pt x="25788" y="16519"/>
                  <a:pt x="26279" y="15768"/>
                  <a:pt x="26548" y="14936"/>
                </a:cubicBezTo>
                <a:cubicBezTo>
                  <a:pt x="26622" y="14706"/>
                  <a:pt x="26720" y="14506"/>
                  <a:pt x="26874" y="14269"/>
                </a:cubicBezTo>
                <a:cubicBezTo>
                  <a:pt x="27066" y="13974"/>
                  <a:pt x="27274" y="13682"/>
                  <a:pt x="27475" y="13402"/>
                </a:cubicBezTo>
                <a:cubicBezTo>
                  <a:pt x="27739" y="13033"/>
                  <a:pt x="28012" y="12650"/>
                  <a:pt x="28254" y="12253"/>
                </a:cubicBezTo>
                <a:cubicBezTo>
                  <a:pt x="28286" y="12200"/>
                  <a:pt x="28319" y="12145"/>
                  <a:pt x="28352" y="12091"/>
                </a:cubicBezTo>
                <a:cubicBezTo>
                  <a:pt x="28481" y="11870"/>
                  <a:pt x="28615" y="11644"/>
                  <a:pt x="28789" y="11471"/>
                </a:cubicBezTo>
                <a:cubicBezTo>
                  <a:pt x="29086" y="11179"/>
                  <a:pt x="29578" y="10973"/>
                  <a:pt x="30011" y="10792"/>
                </a:cubicBezTo>
                <a:cubicBezTo>
                  <a:pt x="30166" y="10727"/>
                  <a:pt x="30314" y="10666"/>
                  <a:pt x="30447" y="10603"/>
                </a:cubicBezTo>
                <a:cubicBezTo>
                  <a:pt x="31865" y="9933"/>
                  <a:pt x="33310" y="9336"/>
                  <a:pt x="34745" y="8828"/>
                </a:cubicBezTo>
                <a:cubicBezTo>
                  <a:pt x="34840" y="8795"/>
                  <a:pt x="34948" y="8764"/>
                  <a:pt x="35065" y="8730"/>
                </a:cubicBezTo>
                <a:cubicBezTo>
                  <a:pt x="35441" y="8621"/>
                  <a:pt x="35909" y="8486"/>
                  <a:pt x="36154" y="8194"/>
                </a:cubicBezTo>
                <a:cubicBezTo>
                  <a:pt x="36187" y="8155"/>
                  <a:pt x="36216" y="8082"/>
                  <a:pt x="36254" y="7975"/>
                </a:cubicBezTo>
                <a:cubicBezTo>
                  <a:pt x="36272" y="7930"/>
                  <a:pt x="36285" y="7890"/>
                  <a:pt x="36295" y="7870"/>
                </a:cubicBezTo>
                <a:cubicBezTo>
                  <a:pt x="36544" y="7413"/>
                  <a:pt x="36736" y="7011"/>
                  <a:pt x="36898" y="6606"/>
                </a:cubicBezTo>
                <a:cubicBezTo>
                  <a:pt x="37425" y="5292"/>
                  <a:pt x="38112" y="3561"/>
                  <a:pt x="38759" y="1810"/>
                </a:cubicBezTo>
                <a:cubicBezTo>
                  <a:pt x="38925" y="1363"/>
                  <a:pt x="39081" y="996"/>
                  <a:pt x="39268" y="621"/>
                </a:cubicBezTo>
                <a:cubicBezTo>
                  <a:pt x="39304" y="547"/>
                  <a:pt x="39329" y="469"/>
                  <a:pt x="39354" y="393"/>
                </a:cubicBezTo>
                <a:cubicBezTo>
                  <a:pt x="39390" y="280"/>
                  <a:pt x="39423" y="173"/>
                  <a:pt x="39490" y="94"/>
                </a:cubicBezTo>
                <a:lnTo>
                  <a:pt x="39378" y="1"/>
                </a:ln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26"/>
          <p:cNvSpPr/>
          <p:nvPr/>
        </p:nvSpPr>
        <p:spPr>
          <a:xfrm>
            <a:off x="4093336" y="3920375"/>
            <a:ext cx="5376647" cy="1303507"/>
          </a:xfrm>
          <a:custGeom>
            <a:rect b="b" l="l" r="r" t="t"/>
            <a:pathLst>
              <a:path extrusionOk="0" h="14821" w="61133">
                <a:moveTo>
                  <a:pt x="46508" y="0"/>
                </a:moveTo>
                <a:cubicBezTo>
                  <a:pt x="46428" y="0"/>
                  <a:pt x="46353" y="6"/>
                  <a:pt x="46290" y="24"/>
                </a:cubicBezTo>
                <a:cubicBezTo>
                  <a:pt x="46201" y="50"/>
                  <a:pt x="46134" y="110"/>
                  <a:pt x="46070" y="168"/>
                </a:cubicBezTo>
                <a:cubicBezTo>
                  <a:pt x="46035" y="200"/>
                  <a:pt x="46001" y="230"/>
                  <a:pt x="45966" y="252"/>
                </a:cubicBezTo>
                <a:cubicBezTo>
                  <a:pt x="45863" y="319"/>
                  <a:pt x="45751" y="357"/>
                  <a:pt x="45633" y="398"/>
                </a:cubicBezTo>
                <a:cubicBezTo>
                  <a:pt x="45557" y="424"/>
                  <a:pt x="45482" y="452"/>
                  <a:pt x="45407" y="485"/>
                </a:cubicBezTo>
                <a:cubicBezTo>
                  <a:pt x="45312" y="528"/>
                  <a:pt x="45229" y="582"/>
                  <a:pt x="45149" y="631"/>
                </a:cubicBezTo>
                <a:cubicBezTo>
                  <a:pt x="45107" y="659"/>
                  <a:pt x="45066" y="685"/>
                  <a:pt x="45024" y="709"/>
                </a:cubicBezTo>
                <a:cubicBezTo>
                  <a:pt x="44915" y="771"/>
                  <a:pt x="44794" y="822"/>
                  <a:pt x="44667" y="875"/>
                </a:cubicBezTo>
                <a:cubicBezTo>
                  <a:pt x="44564" y="918"/>
                  <a:pt x="44456" y="962"/>
                  <a:pt x="44355" y="1015"/>
                </a:cubicBezTo>
                <a:cubicBezTo>
                  <a:pt x="43853" y="1276"/>
                  <a:pt x="43299" y="1480"/>
                  <a:pt x="42765" y="1678"/>
                </a:cubicBezTo>
                <a:cubicBezTo>
                  <a:pt x="42543" y="1761"/>
                  <a:pt x="42321" y="1843"/>
                  <a:pt x="42104" y="1929"/>
                </a:cubicBezTo>
                <a:cubicBezTo>
                  <a:pt x="41431" y="2194"/>
                  <a:pt x="40735" y="2418"/>
                  <a:pt x="40061" y="2634"/>
                </a:cubicBezTo>
                <a:cubicBezTo>
                  <a:pt x="39639" y="2770"/>
                  <a:pt x="39206" y="2910"/>
                  <a:pt x="38781" y="3058"/>
                </a:cubicBezTo>
                <a:lnTo>
                  <a:pt x="38700" y="3086"/>
                </a:lnTo>
                <a:cubicBezTo>
                  <a:pt x="37166" y="3621"/>
                  <a:pt x="35715" y="4127"/>
                  <a:pt x="34173" y="4521"/>
                </a:cubicBezTo>
                <a:cubicBezTo>
                  <a:pt x="33689" y="4644"/>
                  <a:pt x="33212" y="4805"/>
                  <a:pt x="32749" y="4959"/>
                </a:cubicBezTo>
                <a:cubicBezTo>
                  <a:pt x="32623" y="5002"/>
                  <a:pt x="32497" y="5043"/>
                  <a:pt x="32369" y="5086"/>
                </a:cubicBezTo>
                <a:cubicBezTo>
                  <a:pt x="32036" y="5200"/>
                  <a:pt x="31692" y="5301"/>
                  <a:pt x="31353" y="5386"/>
                </a:cubicBezTo>
                <a:cubicBezTo>
                  <a:pt x="31193" y="5414"/>
                  <a:pt x="31032" y="5457"/>
                  <a:pt x="30874" y="5508"/>
                </a:cubicBezTo>
                <a:lnTo>
                  <a:pt x="30855" y="5517"/>
                </a:lnTo>
                <a:cubicBezTo>
                  <a:pt x="30748" y="5593"/>
                  <a:pt x="30700" y="5687"/>
                  <a:pt x="30653" y="5778"/>
                </a:cubicBezTo>
                <a:cubicBezTo>
                  <a:pt x="30623" y="5833"/>
                  <a:pt x="30596" y="5887"/>
                  <a:pt x="30556" y="5934"/>
                </a:cubicBezTo>
                <a:cubicBezTo>
                  <a:pt x="30477" y="6027"/>
                  <a:pt x="30342" y="6107"/>
                  <a:pt x="30211" y="6184"/>
                </a:cubicBezTo>
                <a:cubicBezTo>
                  <a:pt x="30130" y="6232"/>
                  <a:pt x="30053" y="6277"/>
                  <a:pt x="29987" y="6327"/>
                </a:cubicBezTo>
                <a:cubicBezTo>
                  <a:pt x="29752" y="6503"/>
                  <a:pt x="29587" y="6703"/>
                  <a:pt x="29413" y="6915"/>
                </a:cubicBezTo>
                <a:cubicBezTo>
                  <a:pt x="29327" y="7022"/>
                  <a:pt x="29237" y="7131"/>
                  <a:pt x="29137" y="7237"/>
                </a:cubicBezTo>
                <a:cubicBezTo>
                  <a:pt x="28607" y="7801"/>
                  <a:pt x="28017" y="8313"/>
                  <a:pt x="27446" y="8806"/>
                </a:cubicBezTo>
                <a:cubicBezTo>
                  <a:pt x="27246" y="8979"/>
                  <a:pt x="27047" y="9151"/>
                  <a:pt x="26848" y="9327"/>
                </a:cubicBezTo>
                <a:cubicBezTo>
                  <a:pt x="26556" y="9586"/>
                  <a:pt x="26282" y="9870"/>
                  <a:pt x="26016" y="10146"/>
                </a:cubicBezTo>
                <a:cubicBezTo>
                  <a:pt x="25687" y="10487"/>
                  <a:pt x="25346" y="10839"/>
                  <a:pt x="24973" y="11142"/>
                </a:cubicBezTo>
                <a:cubicBezTo>
                  <a:pt x="24682" y="11378"/>
                  <a:pt x="24371" y="11601"/>
                  <a:pt x="24070" y="11816"/>
                </a:cubicBezTo>
                <a:cubicBezTo>
                  <a:pt x="23735" y="12057"/>
                  <a:pt x="23390" y="12303"/>
                  <a:pt x="23069" y="12571"/>
                </a:cubicBezTo>
                <a:cubicBezTo>
                  <a:pt x="22968" y="12655"/>
                  <a:pt x="22869" y="12740"/>
                  <a:pt x="22770" y="12825"/>
                </a:cubicBezTo>
                <a:cubicBezTo>
                  <a:pt x="22696" y="12891"/>
                  <a:pt x="22621" y="12954"/>
                  <a:pt x="22547" y="13017"/>
                </a:cubicBezTo>
                <a:cubicBezTo>
                  <a:pt x="22502" y="13054"/>
                  <a:pt x="22469" y="13085"/>
                  <a:pt x="22440" y="13111"/>
                </a:cubicBezTo>
                <a:cubicBezTo>
                  <a:pt x="22335" y="13209"/>
                  <a:pt x="22321" y="13222"/>
                  <a:pt x="22031" y="13260"/>
                </a:cubicBezTo>
                <a:cubicBezTo>
                  <a:pt x="21193" y="13375"/>
                  <a:pt x="20334" y="13391"/>
                  <a:pt x="19489" y="13391"/>
                </a:cubicBezTo>
                <a:cubicBezTo>
                  <a:pt x="19315" y="13391"/>
                  <a:pt x="19141" y="13391"/>
                  <a:pt x="18969" y="13390"/>
                </a:cubicBezTo>
                <a:cubicBezTo>
                  <a:pt x="18807" y="13389"/>
                  <a:pt x="18646" y="13389"/>
                  <a:pt x="18485" y="13389"/>
                </a:cubicBezTo>
                <a:cubicBezTo>
                  <a:pt x="18323" y="13389"/>
                  <a:pt x="18162" y="13389"/>
                  <a:pt x="18001" y="13391"/>
                </a:cubicBezTo>
                <a:cubicBezTo>
                  <a:pt x="16016" y="13412"/>
                  <a:pt x="13853" y="13482"/>
                  <a:pt x="11379" y="13603"/>
                </a:cubicBezTo>
                <a:cubicBezTo>
                  <a:pt x="8694" y="13737"/>
                  <a:pt x="5834" y="13894"/>
                  <a:pt x="2995" y="14206"/>
                </a:cubicBezTo>
                <a:cubicBezTo>
                  <a:pt x="2126" y="14302"/>
                  <a:pt x="1090" y="14432"/>
                  <a:pt x="0" y="14680"/>
                </a:cubicBezTo>
                <a:lnTo>
                  <a:pt x="32" y="14821"/>
                </a:lnTo>
                <a:cubicBezTo>
                  <a:pt x="1115" y="14575"/>
                  <a:pt x="2146" y="14445"/>
                  <a:pt x="3017" y="14348"/>
                </a:cubicBezTo>
                <a:cubicBezTo>
                  <a:pt x="5853" y="14036"/>
                  <a:pt x="8709" y="13881"/>
                  <a:pt x="11393" y="13747"/>
                </a:cubicBezTo>
                <a:cubicBezTo>
                  <a:pt x="13863" y="13624"/>
                  <a:pt x="16025" y="13556"/>
                  <a:pt x="18007" y="13535"/>
                </a:cubicBezTo>
                <a:cubicBezTo>
                  <a:pt x="18168" y="13533"/>
                  <a:pt x="18329" y="13532"/>
                  <a:pt x="18490" y="13532"/>
                </a:cubicBezTo>
                <a:cubicBezTo>
                  <a:pt x="18651" y="13532"/>
                  <a:pt x="18812" y="13533"/>
                  <a:pt x="18973" y="13534"/>
                </a:cubicBezTo>
                <a:cubicBezTo>
                  <a:pt x="19130" y="13534"/>
                  <a:pt x="19287" y="13535"/>
                  <a:pt x="19445" y="13535"/>
                </a:cubicBezTo>
                <a:cubicBezTo>
                  <a:pt x="20310" y="13535"/>
                  <a:pt x="21191" y="13520"/>
                  <a:pt x="22054" y="13402"/>
                </a:cubicBezTo>
                <a:cubicBezTo>
                  <a:pt x="22380" y="13359"/>
                  <a:pt x="22413" y="13335"/>
                  <a:pt x="22541" y="13218"/>
                </a:cubicBezTo>
                <a:cubicBezTo>
                  <a:pt x="22567" y="13192"/>
                  <a:pt x="22599" y="13163"/>
                  <a:pt x="22643" y="13127"/>
                </a:cubicBezTo>
                <a:cubicBezTo>
                  <a:pt x="22717" y="13064"/>
                  <a:pt x="22793" y="12998"/>
                  <a:pt x="22868" y="12934"/>
                </a:cubicBezTo>
                <a:cubicBezTo>
                  <a:pt x="22966" y="12850"/>
                  <a:pt x="23064" y="12765"/>
                  <a:pt x="23163" y="12682"/>
                </a:cubicBezTo>
                <a:cubicBezTo>
                  <a:pt x="23480" y="12418"/>
                  <a:pt x="23825" y="12173"/>
                  <a:pt x="24157" y="11934"/>
                </a:cubicBezTo>
                <a:cubicBezTo>
                  <a:pt x="24459" y="11718"/>
                  <a:pt x="24773" y="11493"/>
                  <a:pt x="25067" y="11255"/>
                </a:cubicBezTo>
                <a:cubicBezTo>
                  <a:pt x="25447" y="10946"/>
                  <a:pt x="25789" y="10591"/>
                  <a:pt x="26122" y="10246"/>
                </a:cubicBezTo>
                <a:cubicBezTo>
                  <a:pt x="26386" y="9973"/>
                  <a:pt x="26660" y="9691"/>
                  <a:pt x="26948" y="9436"/>
                </a:cubicBezTo>
                <a:cubicBezTo>
                  <a:pt x="27146" y="9260"/>
                  <a:pt x="27344" y="9087"/>
                  <a:pt x="27544" y="8915"/>
                </a:cubicBezTo>
                <a:cubicBezTo>
                  <a:pt x="28116" y="8419"/>
                  <a:pt x="28709" y="7905"/>
                  <a:pt x="29245" y="7335"/>
                </a:cubicBezTo>
                <a:cubicBezTo>
                  <a:pt x="29347" y="7226"/>
                  <a:pt x="29440" y="7115"/>
                  <a:pt x="29528" y="7008"/>
                </a:cubicBezTo>
                <a:cubicBezTo>
                  <a:pt x="29696" y="6802"/>
                  <a:pt x="29855" y="6609"/>
                  <a:pt x="30075" y="6443"/>
                </a:cubicBezTo>
                <a:cubicBezTo>
                  <a:pt x="30135" y="6398"/>
                  <a:pt x="30208" y="6355"/>
                  <a:pt x="30286" y="6309"/>
                </a:cubicBezTo>
                <a:cubicBezTo>
                  <a:pt x="30427" y="6225"/>
                  <a:pt x="30574" y="6140"/>
                  <a:pt x="30668" y="6027"/>
                </a:cubicBezTo>
                <a:cubicBezTo>
                  <a:pt x="30719" y="5966"/>
                  <a:pt x="30751" y="5904"/>
                  <a:pt x="30782" y="5843"/>
                </a:cubicBezTo>
                <a:cubicBezTo>
                  <a:pt x="30824" y="5764"/>
                  <a:pt x="30858" y="5696"/>
                  <a:pt x="30931" y="5641"/>
                </a:cubicBezTo>
                <a:cubicBezTo>
                  <a:pt x="31079" y="5592"/>
                  <a:pt x="31230" y="5555"/>
                  <a:pt x="31384" y="5526"/>
                </a:cubicBezTo>
                <a:cubicBezTo>
                  <a:pt x="31733" y="5438"/>
                  <a:pt x="32080" y="5335"/>
                  <a:pt x="32415" y="5221"/>
                </a:cubicBezTo>
                <a:cubicBezTo>
                  <a:pt x="32542" y="5179"/>
                  <a:pt x="32669" y="5137"/>
                  <a:pt x="32796" y="5095"/>
                </a:cubicBezTo>
                <a:cubicBezTo>
                  <a:pt x="33256" y="4941"/>
                  <a:pt x="33730" y="4781"/>
                  <a:pt x="34209" y="4660"/>
                </a:cubicBezTo>
                <a:cubicBezTo>
                  <a:pt x="35758" y="4265"/>
                  <a:pt x="37279" y="3734"/>
                  <a:pt x="38750" y="3221"/>
                </a:cubicBezTo>
                <a:lnTo>
                  <a:pt x="38829" y="3194"/>
                </a:lnTo>
                <a:cubicBezTo>
                  <a:pt x="39253" y="3046"/>
                  <a:pt x="39687" y="2906"/>
                  <a:pt x="40106" y="2771"/>
                </a:cubicBezTo>
                <a:cubicBezTo>
                  <a:pt x="40783" y="2553"/>
                  <a:pt x="41482" y="2330"/>
                  <a:pt x="42159" y="2062"/>
                </a:cubicBezTo>
                <a:cubicBezTo>
                  <a:pt x="42375" y="1977"/>
                  <a:pt x="42595" y="1895"/>
                  <a:pt x="42817" y="1814"/>
                </a:cubicBezTo>
                <a:cubicBezTo>
                  <a:pt x="43355" y="1615"/>
                  <a:pt x="43912" y="1409"/>
                  <a:pt x="44424" y="1143"/>
                </a:cubicBezTo>
                <a:cubicBezTo>
                  <a:pt x="44520" y="1094"/>
                  <a:pt x="44624" y="1051"/>
                  <a:pt x="44724" y="1009"/>
                </a:cubicBezTo>
                <a:cubicBezTo>
                  <a:pt x="44852" y="956"/>
                  <a:pt x="44981" y="901"/>
                  <a:pt x="45097" y="833"/>
                </a:cubicBezTo>
                <a:cubicBezTo>
                  <a:pt x="45142" y="808"/>
                  <a:pt x="45184" y="781"/>
                  <a:pt x="45227" y="754"/>
                </a:cubicBezTo>
                <a:cubicBezTo>
                  <a:pt x="45307" y="703"/>
                  <a:pt x="45382" y="655"/>
                  <a:pt x="45466" y="617"/>
                </a:cubicBezTo>
                <a:cubicBezTo>
                  <a:pt x="45537" y="585"/>
                  <a:pt x="45610" y="560"/>
                  <a:pt x="45681" y="534"/>
                </a:cubicBezTo>
                <a:cubicBezTo>
                  <a:pt x="45802" y="493"/>
                  <a:pt x="45927" y="449"/>
                  <a:pt x="46044" y="376"/>
                </a:cubicBezTo>
                <a:cubicBezTo>
                  <a:pt x="46091" y="345"/>
                  <a:pt x="46129" y="310"/>
                  <a:pt x="46168" y="275"/>
                </a:cubicBezTo>
                <a:cubicBezTo>
                  <a:pt x="46222" y="226"/>
                  <a:pt x="46274" y="181"/>
                  <a:pt x="46331" y="164"/>
                </a:cubicBezTo>
                <a:cubicBezTo>
                  <a:pt x="46379" y="150"/>
                  <a:pt x="46440" y="146"/>
                  <a:pt x="46507" y="146"/>
                </a:cubicBezTo>
                <a:cubicBezTo>
                  <a:pt x="46591" y="146"/>
                  <a:pt x="46684" y="153"/>
                  <a:pt x="46771" y="160"/>
                </a:cubicBezTo>
                <a:cubicBezTo>
                  <a:pt x="46837" y="165"/>
                  <a:pt x="46902" y="175"/>
                  <a:pt x="46953" y="175"/>
                </a:cubicBezTo>
                <a:cubicBezTo>
                  <a:pt x="46964" y="175"/>
                  <a:pt x="46974" y="175"/>
                  <a:pt x="46984" y="173"/>
                </a:cubicBezTo>
                <a:lnTo>
                  <a:pt x="47055" y="173"/>
                </a:lnTo>
                <a:cubicBezTo>
                  <a:pt x="47171" y="173"/>
                  <a:pt x="47285" y="173"/>
                  <a:pt x="47399" y="173"/>
                </a:cubicBezTo>
                <a:cubicBezTo>
                  <a:pt x="48057" y="173"/>
                  <a:pt x="48690" y="186"/>
                  <a:pt x="49341" y="274"/>
                </a:cubicBezTo>
                <a:cubicBezTo>
                  <a:pt x="49577" y="305"/>
                  <a:pt x="49811" y="342"/>
                  <a:pt x="50046" y="379"/>
                </a:cubicBezTo>
                <a:cubicBezTo>
                  <a:pt x="50365" y="428"/>
                  <a:pt x="50695" y="480"/>
                  <a:pt x="51023" y="519"/>
                </a:cubicBezTo>
                <a:cubicBezTo>
                  <a:pt x="51258" y="548"/>
                  <a:pt x="51499" y="569"/>
                  <a:pt x="51738" y="593"/>
                </a:cubicBezTo>
                <a:cubicBezTo>
                  <a:pt x="52277" y="645"/>
                  <a:pt x="52834" y="698"/>
                  <a:pt x="53361" y="809"/>
                </a:cubicBezTo>
                <a:cubicBezTo>
                  <a:pt x="53769" y="896"/>
                  <a:pt x="54183" y="947"/>
                  <a:pt x="54583" y="997"/>
                </a:cubicBezTo>
                <a:cubicBezTo>
                  <a:pt x="54883" y="1034"/>
                  <a:pt x="55193" y="1073"/>
                  <a:pt x="55496" y="1127"/>
                </a:cubicBezTo>
                <a:cubicBezTo>
                  <a:pt x="56001" y="1215"/>
                  <a:pt x="56511" y="1330"/>
                  <a:pt x="57003" y="1441"/>
                </a:cubicBezTo>
                <a:cubicBezTo>
                  <a:pt x="57344" y="1517"/>
                  <a:pt x="57696" y="1598"/>
                  <a:pt x="58043" y="1668"/>
                </a:cubicBezTo>
                <a:cubicBezTo>
                  <a:pt x="58801" y="1821"/>
                  <a:pt x="59560" y="2018"/>
                  <a:pt x="60309" y="2211"/>
                </a:cubicBezTo>
                <a:cubicBezTo>
                  <a:pt x="60363" y="2225"/>
                  <a:pt x="60437" y="2233"/>
                  <a:pt x="60520" y="2243"/>
                </a:cubicBezTo>
                <a:cubicBezTo>
                  <a:pt x="60690" y="2262"/>
                  <a:pt x="60948" y="2290"/>
                  <a:pt x="61013" y="2386"/>
                </a:cubicBezTo>
                <a:lnTo>
                  <a:pt x="61133" y="2304"/>
                </a:lnTo>
                <a:cubicBezTo>
                  <a:pt x="61031" y="2153"/>
                  <a:pt x="60758" y="2123"/>
                  <a:pt x="60537" y="2099"/>
                </a:cubicBezTo>
                <a:cubicBezTo>
                  <a:pt x="60462" y="2090"/>
                  <a:pt x="60390" y="2082"/>
                  <a:pt x="60330" y="2066"/>
                </a:cubicBezTo>
                <a:cubicBezTo>
                  <a:pt x="59594" y="1877"/>
                  <a:pt x="58835" y="1678"/>
                  <a:pt x="58073" y="1526"/>
                </a:cubicBezTo>
                <a:cubicBezTo>
                  <a:pt x="57727" y="1455"/>
                  <a:pt x="57375" y="1376"/>
                  <a:pt x="57035" y="1299"/>
                </a:cubicBezTo>
                <a:cubicBezTo>
                  <a:pt x="56541" y="1188"/>
                  <a:pt x="56029" y="1071"/>
                  <a:pt x="55521" y="983"/>
                </a:cubicBezTo>
                <a:cubicBezTo>
                  <a:pt x="55214" y="930"/>
                  <a:pt x="54903" y="890"/>
                  <a:pt x="54600" y="853"/>
                </a:cubicBezTo>
                <a:cubicBezTo>
                  <a:pt x="54204" y="804"/>
                  <a:pt x="53794" y="754"/>
                  <a:pt x="53392" y="668"/>
                </a:cubicBezTo>
                <a:cubicBezTo>
                  <a:pt x="52856" y="554"/>
                  <a:pt x="52295" y="501"/>
                  <a:pt x="51753" y="449"/>
                </a:cubicBezTo>
                <a:cubicBezTo>
                  <a:pt x="51513" y="426"/>
                  <a:pt x="51274" y="402"/>
                  <a:pt x="51039" y="376"/>
                </a:cubicBezTo>
                <a:cubicBezTo>
                  <a:pt x="50714" y="336"/>
                  <a:pt x="50385" y="284"/>
                  <a:pt x="50067" y="236"/>
                </a:cubicBezTo>
                <a:cubicBezTo>
                  <a:pt x="49832" y="198"/>
                  <a:pt x="49596" y="162"/>
                  <a:pt x="49360" y="129"/>
                </a:cubicBezTo>
                <a:cubicBezTo>
                  <a:pt x="48699" y="40"/>
                  <a:pt x="48061" y="27"/>
                  <a:pt x="47399" y="27"/>
                </a:cubicBezTo>
                <a:cubicBezTo>
                  <a:pt x="47285" y="27"/>
                  <a:pt x="47170" y="27"/>
                  <a:pt x="47054" y="27"/>
                </a:cubicBezTo>
                <a:lnTo>
                  <a:pt x="46982" y="27"/>
                </a:lnTo>
                <a:cubicBezTo>
                  <a:pt x="46926" y="27"/>
                  <a:pt x="46855" y="22"/>
                  <a:pt x="46782" y="15"/>
                </a:cubicBezTo>
                <a:cubicBezTo>
                  <a:pt x="46693" y="8"/>
                  <a:pt x="46598" y="0"/>
                  <a:pt x="46508" y="0"/>
                </a:cubicBezTo>
                <a:close/>
              </a:path>
            </a:pathLst>
          </a:cu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26"/>
          <p:cNvSpPr txBox="1"/>
          <p:nvPr>
            <p:ph idx="1" type="subTitle"/>
          </p:nvPr>
        </p:nvSpPr>
        <p:spPr>
          <a:xfrm>
            <a:off x="3502875" y="3679577"/>
            <a:ext cx="4083000" cy="47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radni sastanak/hakaton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17. jun 2024. | 11.00-13.00</a:t>
            </a:r>
            <a:endParaRPr/>
          </a:p>
        </p:txBody>
      </p:sp>
      <p:sp>
        <p:nvSpPr>
          <p:cNvPr id="438" name="Google Shape;438;p26"/>
          <p:cNvSpPr txBox="1"/>
          <p:nvPr>
            <p:ph idx="1" type="subTitle"/>
          </p:nvPr>
        </p:nvSpPr>
        <p:spPr>
          <a:xfrm>
            <a:off x="104575" y="4599375"/>
            <a:ext cx="4083000" cy="240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300"/>
              <a:t>authors: Aleksandra Lazić, Alma Jeftić</a:t>
            </a:r>
            <a:endParaRPr sz="1300"/>
          </a:p>
        </p:txBody>
      </p:sp>
      <p:pic>
        <p:nvPicPr>
          <p:cNvPr id="439" name="Google Shape;439;p2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297" y="4861472"/>
            <a:ext cx="686425" cy="24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5"/>
          <p:cNvSpPr txBox="1"/>
          <p:nvPr>
            <p:ph idx="1" type="subTitle"/>
          </p:nvPr>
        </p:nvSpPr>
        <p:spPr>
          <a:xfrm>
            <a:off x="1525500" y="2280025"/>
            <a:ext cx="6093000" cy="7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Molimo vas da sada odgovorite na </a:t>
            </a:r>
            <a:r>
              <a:rPr lang="sr"/>
              <a:t>tri </a:t>
            </a:r>
            <a:r>
              <a:rPr lang="sr"/>
              <a:t>pitanja na ovom </a:t>
            </a:r>
            <a:r>
              <a:rPr lang="sr" u="sng">
                <a:solidFill>
                  <a:schemeClr val="hlink"/>
                </a:solidFill>
                <a:hlinkClick r:id="rId3"/>
              </a:rPr>
              <a:t>linku</a:t>
            </a:r>
            <a:r>
              <a:rPr lang="sr"/>
              <a:t>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Pričaćemo o odgovorima na sastanku.</a:t>
            </a:r>
            <a:endParaRPr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601" name="Google Shape;601;p35"/>
          <p:cNvSpPr txBox="1"/>
          <p:nvPr>
            <p:ph type="title"/>
          </p:nvPr>
        </p:nvSpPr>
        <p:spPr>
          <a:xfrm>
            <a:off x="2213100" y="710124"/>
            <a:ext cx="47178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Popunite kratak upitnik o otvorenoj nauci: 5 min</a:t>
            </a:r>
            <a:endParaRPr sz="3000"/>
          </a:p>
        </p:txBody>
      </p:sp>
      <p:grpSp>
        <p:nvGrpSpPr>
          <p:cNvPr id="602" name="Google Shape;602;p35"/>
          <p:cNvGrpSpPr/>
          <p:nvPr/>
        </p:nvGrpSpPr>
        <p:grpSpPr>
          <a:xfrm>
            <a:off x="3641400" y="3126850"/>
            <a:ext cx="1861200" cy="1861200"/>
            <a:chOff x="3641400" y="3126850"/>
            <a:chExt cx="1861200" cy="1861200"/>
          </a:xfrm>
        </p:grpSpPr>
        <p:sp>
          <p:nvSpPr>
            <p:cNvPr id="603" name="Google Shape;603;p35"/>
            <p:cNvSpPr/>
            <p:nvPr/>
          </p:nvSpPr>
          <p:spPr>
            <a:xfrm>
              <a:off x="3641400" y="3126850"/>
              <a:ext cx="1861200" cy="1861200"/>
            </a:xfrm>
            <a:prstGeom prst="roundRect">
              <a:avLst>
                <a:gd fmla="val 1329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pic>
          <p:nvPicPr>
            <p:cNvPr id="604" name="Google Shape;604;p3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74600" y="3260050"/>
              <a:ext cx="1594800" cy="1594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36"/>
          <p:cNvSpPr txBox="1"/>
          <p:nvPr>
            <p:ph type="title"/>
          </p:nvPr>
        </p:nvSpPr>
        <p:spPr>
          <a:xfrm>
            <a:off x="2654850" y="1053925"/>
            <a:ext cx="38343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Prolazak kroz odgovore na pitanja 1, 2a i 2b</a:t>
            </a:r>
            <a:endParaRPr sz="3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rms response chart. Question title: 1. Molimo Vas da odaberete opciju koja najbolje opisuje Vaše poznavanje otvorene nauke.. Number of responses: 22 responses." id="614" name="Google Shape;614;p37" title="1. Molimo Vas da odaberete opciju koja najbolje opisuje Vaše poznavanje otvorene nauk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59025"/>
            <a:ext cx="8839204" cy="3720407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37"/>
          <p:cNvSpPr txBox="1"/>
          <p:nvPr/>
        </p:nvSpPr>
        <p:spPr>
          <a:xfrm>
            <a:off x="458425" y="39794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</a:rPr>
              <a:t>How familiar are you with Open Science?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616" name="Google Shape;616;p37"/>
          <p:cNvSpPr txBox="1"/>
          <p:nvPr/>
        </p:nvSpPr>
        <p:spPr>
          <a:xfrm>
            <a:off x="3232750" y="4068000"/>
            <a:ext cx="106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Not familiar at all</a:t>
            </a:r>
            <a:endParaRPr sz="1100">
              <a:solidFill>
                <a:schemeClr val="lt1"/>
              </a:solidFill>
              <a:highlight>
                <a:srgbClr val="3366CC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3366CC"/>
                </a:highlight>
              </a:rPr>
              <a:t>have never heard of OS</a:t>
            </a:r>
            <a:endParaRPr i="1" sz="1100">
              <a:solidFill>
                <a:schemeClr val="lt1"/>
              </a:solidFill>
              <a:highlight>
                <a:srgbClr val="3366CC"/>
              </a:highlight>
            </a:endParaRPr>
          </a:p>
        </p:txBody>
      </p:sp>
      <p:sp>
        <p:nvSpPr>
          <p:cNvPr id="617" name="Google Shape;617;p37"/>
          <p:cNvSpPr txBox="1"/>
          <p:nvPr/>
        </p:nvSpPr>
        <p:spPr>
          <a:xfrm>
            <a:off x="4382075" y="4075650"/>
            <a:ext cx="95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C3912"/>
                </a:highlight>
              </a:rPr>
              <a:t>Slightly familiar</a:t>
            </a:r>
            <a:endParaRPr sz="1100">
              <a:solidFill>
                <a:schemeClr val="lt1"/>
              </a:solidFill>
              <a:highlight>
                <a:srgbClr val="DC3912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DC3912"/>
                </a:highlight>
              </a:rPr>
              <a:t>have only heard of OS</a:t>
            </a:r>
            <a:endParaRPr i="1" sz="1100">
              <a:solidFill>
                <a:schemeClr val="lt1"/>
              </a:solidFill>
              <a:highlight>
                <a:srgbClr val="DC3912"/>
              </a:highlight>
            </a:endParaRPr>
          </a:p>
        </p:txBody>
      </p:sp>
      <p:sp>
        <p:nvSpPr>
          <p:cNvPr id="618" name="Google Shape;618;p37"/>
          <p:cNvSpPr txBox="1"/>
          <p:nvPr/>
        </p:nvSpPr>
        <p:spPr>
          <a:xfrm>
            <a:off x="5446525" y="4075650"/>
            <a:ext cx="1396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FF9900"/>
                </a:highlight>
              </a:rPr>
              <a:t>Somewhat familiar</a:t>
            </a:r>
            <a:endParaRPr sz="1100">
              <a:solidFill>
                <a:schemeClr val="lt1"/>
              </a:solidFill>
              <a:highlight>
                <a:srgbClr val="FF99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FF9900"/>
                </a:highlight>
              </a:rPr>
              <a:t>have a broad understanding of OS</a:t>
            </a:r>
            <a:endParaRPr i="1" sz="1100">
              <a:solidFill>
                <a:schemeClr val="lt1"/>
              </a:solidFill>
              <a:highlight>
                <a:srgbClr val="FF9900"/>
              </a:highlight>
            </a:endParaRPr>
          </a:p>
        </p:txBody>
      </p:sp>
      <p:sp>
        <p:nvSpPr>
          <p:cNvPr id="619" name="Google Shape;619;p37"/>
          <p:cNvSpPr txBox="1"/>
          <p:nvPr/>
        </p:nvSpPr>
        <p:spPr>
          <a:xfrm>
            <a:off x="6895675" y="4075650"/>
            <a:ext cx="1317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109618"/>
                </a:highlight>
              </a:rPr>
              <a:t>Very familiar</a:t>
            </a:r>
            <a:endParaRPr sz="1100">
              <a:solidFill>
                <a:schemeClr val="lt1"/>
              </a:solidFill>
              <a:highlight>
                <a:srgbClr val="109618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109618"/>
                </a:highlight>
              </a:rPr>
              <a:t>have extensive knowledge on OS</a:t>
            </a:r>
            <a:endParaRPr i="1" sz="1100">
              <a:solidFill>
                <a:schemeClr val="lt1"/>
              </a:solidFill>
              <a:highlight>
                <a:srgbClr val="109618"/>
              </a:highligh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" name="Google Shape;624;p38"/>
          <p:cNvGrpSpPr/>
          <p:nvPr/>
        </p:nvGrpSpPr>
        <p:grpSpPr>
          <a:xfrm>
            <a:off x="470675" y="303025"/>
            <a:ext cx="8529073" cy="4071276"/>
            <a:chOff x="233274" y="411800"/>
            <a:chExt cx="8677458" cy="4071276"/>
          </a:xfrm>
        </p:grpSpPr>
        <p:pic>
          <p:nvPicPr>
            <p:cNvPr descr="Forms response chart. Question title: 2a. Molimo Vas da obeležite sve prakse otvorene nauke koje ste do sada primenjivali u svom radu.. Number of responses: 22 responses." id="625" name="Google Shape;625;p38" title="2a. Molimo Vas da obeležite sve prakse otvorene nauke koje ste do sada primenjivali u svom radu."/>
            <p:cNvPicPr preferRelativeResize="0"/>
            <p:nvPr/>
          </p:nvPicPr>
          <p:blipFill rotWithShape="1">
            <a:blip r:embed="rId3">
              <a:alphaModFix/>
            </a:blip>
            <a:srcRect b="10493" l="0" r="0" t="5360"/>
            <a:stretch/>
          </p:blipFill>
          <p:spPr>
            <a:xfrm>
              <a:off x="233274" y="411800"/>
              <a:ext cx="8677458" cy="40712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6" name="Google Shape;626;p38"/>
            <p:cNvSpPr/>
            <p:nvPr/>
          </p:nvSpPr>
          <p:spPr>
            <a:xfrm>
              <a:off x="233274" y="971200"/>
              <a:ext cx="2191500" cy="3273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sp>
          <p:nvSpPr>
            <p:cNvPr id="627" name="Google Shape;627;p38"/>
            <p:cNvSpPr txBox="1"/>
            <p:nvPr/>
          </p:nvSpPr>
          <p:spPr>
            <a:xfrm>
              <a:off x="307775" y="11887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Published an Open Access article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28" name="Google Shape;628;p38"/>
            <p:cNvSpPr txBox="1"/>
            <p:nvPr/>
          </p:nvSpPr>
          <p:spPr>
            <a:xfrm>
              <a:off x="307775" y="1389713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Self-archived (e.g. preprints)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29" name="Google Shape;629;p38"/>
            <p:cNvSpPr txBox="1"/>
            <p:nvPr/>
          </p:nvSpPr>
          <p:spPr>
            <a:xfrm>
              <a:off x="307775" y="15906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Made a dataset Open Access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0" name="Google Shape;630;p38"/>
            <p:cNvSpPr txBox="1"/>
            <p:nvPr/>
          </p:nvSpPr>
          <p:spPr>
            <a:xfrm>
              <a:off x="307775" y="1801350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Made analytic code Open Access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1" name="Google Shape;631;p38"/>
            <p:cNvSpPr txBox="1"/>
            <p:nvPr/>
          </p:nvSpPr>
          <p:spPr>
            <a:xfrm>
              <a:off x="307775" y="2005950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Made research methods Open Access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2" name="Google Shape;632;p38"/>
            <p:cNvSpPr txBox="1"/>
            <p:nvPr/>
          </p:nvSpPr>
          <p:spPr>
            <a:xfrm>
              <a:off x="307775" y="220992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Used Open Source software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3" name="Google Shape;633;p38"/>
            <p:cNvSpPr txBox="1"/>
            <p:nvPr/>
          </p:nvSpPr>
          <p:spPr>
            <a:xfrm>
              <a:off x="307775" y="2412400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Made my software Open Source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4" name="Google Shape;634;p38"/>
            <p:cNvSpPr txBox="1"/>
            <p:nvPr/>
          </p:nvSpPr>
          <p:spPr>
            <a:xfrm>
              <a:off x="307775" y="26148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Used Open Source hardware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5" name="Google Shape;635;p38"/>
            <p:cNvSpPr txBox="1"/>
            <p:nvPr/>
          </p:nvSpPr>
          <p:spPr>
            <a:xfrm>
              <a:off x="307775" y="281582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Made my hardware </a:t>
              </a: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Open Source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6" name="Google Shape;636;p38"/>
            <p:cNvSpPr txBox="1"/>
            <p:nvPr/>
          </p:nvSpPr>
          <p:spPr>
            <a:xfrm>
              <a:off x="307775" y="30167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Pre-registration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7" name="Google Shape;637;p38"/>
            <p:cNvSpPr txBox="1"/>
            <p:nvPr/>
          </p:nvSpPr>
          <p:spPr>
            <a:xfrm>
              <a:off x="307775" y="321772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Registered Report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8" name="Google Shape;638;p38"/>
            <p:cNvSpPr txBox="1"/>
            <p:nvPr/>
          </p:nvSpPr>
          <p:spPr>
            <a:xfrm>
              <a:off x="307775" y="34186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Citizen Science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39" name="Google Shape;639;p38"/>
            <p:cNvSpPr txBox="1"/>
            <p:nvPr/>
          </p:nvSpPr>
          <p:spPr>
            <a:xfrm>
              <a:off x="307775" y="361962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Opened my educational materials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40" name="Google Shape;640;p38"/>
            <p:cNvSpPr txBox="1"/>
            <p:nvPr/>
          </p:nvSpPr>
          <p:spPr>
            <a:xfrm>
              <a:off x="307775" y="382057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Open Peer Review (author/reviewer)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  <p:sp>
          <p:nvSpPr>
            <p:cNvPr id="641" name="Google Shape;641;p38"/>
            <p:cNvSpPr txBox="1"/>
            <p:nvPr/>
          </p:nvSpPr>
          <p:spPr>
            <a:xfrm>
              <a:off x="307775" y="4021525"/>
              <a:ext cx="2069700" cy="138600"/>
            </a:xfrm>
            <a:prstGeom prst="rect">
              <a:avLst/>
            </a:prstGeom>
            <a:solidFill>
              <a:srgbClr val="3366C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900">
                  <a:solidFill>
                    <a:schemeClr val="lt1"/>
                  </a:solidFill>
                  <a:highlight>
                    <a:srgbClr val="3366CC"/>
                  </a:highlight>
                </a:rPr>
                <a:t>Haven’t used any of these practices</a:t>
              </a:r>
              <a:endParaRPr sz="900">
                <a:solidFill>
                  <a:schemeClr val="lt1"/>
                </a:solidFill>
                <a:highlight>
                  <a:srgbClr val="3366CC"/>
                </a:highlight>
              </a:endParaRPr>
            </a:p>
          </p:txBody>
        </p:sp>
      </p:grpSp>
      <p:sp>
        <p:nvSpPr>
          <p:cNvPr id="642" name="Google Shape;642;p38"/>
          <p:cNvSpPr txBox="1"/>
          <p:nvPr/>
        </p:nvSpPr>
        <p:spPr>
          <a:xfrm>
            <a:off x="470675" y="4422375"/>
            <a:ext cx="3559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</a:rPr>
              <a:t>What Open Science Practices have you engaged in?</a:t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Google Shape;647;p39"/>
          <p:cNvPicPr preferRelativeResize="0"/>
          <p:nvPr/>
        </p:nvPicPr>
        <p:blipFill rotWithShape="1">
          <a:blip r:embed="rId3">
            <a:alphaModFix/>
          </a:blip>
          <a:srcRect b="51939" l="0" r="0" t="0"/>
          <a:stretch/>
        </p:blipFill>
        <p:spPr>
          <a:xfrm>
            <a:off x="152400" y="152400"/>
            <a:ext cx="8839201" cy="182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8" name="Google Shape;648;p39"/>
          <p:cNvPicPr preferRelativeResize="0"/>
          <p:nvPr/>
        </p:nvPicPr>
        <p:blipFill rotWithShape="1">
          <a:blip r:embed="rId3">
            <a:alphaModFix/>
          </a:blip>
          <a:srcRect b="18512" l="0" r="0" t="61596"/>
          <a:stretch/>
        </p:blipFill>
        <p:spPr>
          <a:xfrm>
            <a:off x="152400" y="1973500"/>
            <a:ext cx="8839201" cy="753675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p39"/>
          <p:cNvSpPr txBox="1"/>
          <p:nvPr/>
        </p:nvSpPr>
        <p:spPr>
          <a:xfrm>
            <a:off x="465950" y="3092600"/>
            <a:ext cx="39708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</a:rPr>
              <a:t>Have you engaged in any other Open Science practices?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</a:rPr>
              <a:t>Answers:</a:t>
            </a:r>
            <a:endParaRPr sz="1100">
              <a:solidFill>
                <a:schemeClr val="dk2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</a:pPr>
            <a:r>
              <a:rPr lang="sr" sz="1100">
                <a:solidFill>
                  <a:schemeClr val="dk2"/>
                </a:solidFill>
              </a:rPr>
              <a:t>Participation in the creation of open science policies.</a:t>
            </a:r>
            <a:endParaRPr sz="1100">
              <a:solidFill>
                <a:schemeClr val="dk2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</a:pPr>
            <a:r>
              <a:rPr lang="sr" sz="1100">
                <a:solidFill>
                  <a:schemeClr val="dk2"/>
                </a:solidFill>
              </a:rPr>
              <a:t>I participated in the development of infrastructure for open science; I conducted trainings for different types of users in the field of open science</a:t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4" name="Google Shape;654;p40"/>
          <p:cNvPicPr preferRelativeResize="0"/>
          <p:nvPr/>
        </p:nvPicPr>
        <p:blipFill rotWithShape="1">
          <a:blip r:embed="rId3">
            <a:alphaModFix/>
          </a:blip>
          <a:srcRect b="8495" l="0" r="0" t="7137"/>
          <a:stretch/>
        </p:blipFill>
        <p:spPr>
          <a:xfrm>
            <a:off x="1984349" y="0"/>
            <a:ext cx="517531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40"/>
          <p:cNvSpPr txBox="1"/>
          <p:nvPr/>
        </p:nvSpPr>
        <p:spPr>
          <a:xfrm>
            <a:off x="0" y="4273800"/>
            <a:ext cx="3000000" cy="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UNESCO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. (2022). </a:t>
            </a:r>
            <a:r>
              <a:rPr i="1" lang="sr" sz="1000">
                <a:solidFill>
                  <a:schemeClr val="dk2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Understanding open science</a:t>
            </a:r>
            <a:r>
              <a:rPr lang="sr" sz="1000">
                <a:solidFill>
                  <a:schemeClr val="dk2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. </a:t>
            </a:r>
            <a:r>
              <a:rPr lang="sr" sz="1050" u="sng">
                <a:solidFill>
                  <a:schemeClr val="dk2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https://doi.org/10.54677/UTCD9302</a:t>
            </a:r>
            <a:r>
              <a:rPr lang="sr" sz="1050">
                <a:solidFill>
                  <a:schemeClr val="dk2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50">
              <a:solidFill>
                <a:schemeClr val="dk2"/>
              </a:solidFill>
              <a:highlight>
                <a:srgbClr val="FFFFFF"/>
              </a:highlight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CC BY-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SA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 3.0 IGO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41"/>
          <p:cNvSpPr txBox="1"/>
          <p:nvPr/>
        </p:nvSpPr>
        <p:spPr>
          <a:xfrm>
            <a:off x="1590475" y="1884763"/>
            <a:ext cx="6771300" cy="2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„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Krovni termin koji odražava ideju da naučno znanje svih vrsta, tamo gde je to prikladno, treba da bude </a:t>
            </a:r>
            <a:r>
              <a:rPr lang="sr" sz="1600">
                <a:solidFill>
                  <a:schemeClr val="dk2"/>
                </a:solidFill>
                <a:highlight>
                  <a:schemeClr val="accent1"/>
                </a:highlight>
                <a:latin typeface="Roboto Serif"/>
                <a:ea typeface="Roboto Serif"/>
                <a:cs typeface="Roboto Serif"/>
                <a:sym typeface="Roboto Serif"/>
              </a:rPr>
              <a:t>otvoreno dostupno, transparentno, rigorozno, reproducibilno, replikabilno, akumulativno i inkluzivno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, što se sve smatra osnovnim karakteristikama naučnog poduhvata. Otvorena nauka se sastoji od </a:t>
            </a:r>
            <a:r>
              <a:rPr lang="sr" sz="1600">
                <a:solidFill>
                  <a:schemeClr val="dk2"/>
                </a:solidFill>
                <a:highlight>
                  <a:schemeClr val="accent1"/>
                </a:highlight>
                <a:latin typeface="Roboto Serif"/>
                <a:ea typeface="Roboto Serif"/>
                <a:cs typeface="Roboto Serif"/>
                <a:sym typeface="Roboto Serif"/>
              </a:rPr>
              <a:t>principa i ponašanja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 koji promovišu transparentnu, kredibilnu, reproducibilnu i lako dostupnu nauku.”</a:t>
            </a:r>
            <a:endParaRPr sz="1600">
              <a:solidFill>
                <a:schemeClr val="dk2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cxnSp>
        <p:nvCxnSpPr>
          <p:cNvPr id="661" name="Google Shape;661;p41"/>
          <p:cNvCxnSpPr/>
          <p:nvPr/>
        </p:nvCxnSpPr>
        <p:spPr>
          <a:xfrm>
            <a:off x="1310713" y="2049913"/>
            <a:ext cx="3600" cy="18000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2" name="Google Shape;662;p41"/>
          <p:cNvSpPr txBox="1"/>
          <p:nvPr/>
        </p:nvSpPr>
        <p:spPr>
          <a:xfrm>
            <a:off x="6144000" y="45025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forrt.org/glossary/open-science/</a:t>
            </a:r>
            <a:r>
              <a:rPr lang="sr" sz="11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1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663" name="Google Shape;663;p41"/>
          <p:cNvSpPr txBox="1"/>
          <p:nvPr/>
        </p:nvSpPr>
        <p:spPr>
          <a:xfrm>
            <a:off x="6144000" y="478950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CC BY NC SA 4.0</a:t>
            </a:r>
            <a:endParaRPr sz="11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664" name="Google Shape;664;p41"/>
          <p:cNvSpPr txBox="1"/>
          <p:nvPr/>
        </p:nvSpPr>
        <p:spPr>
          <a:xfrm>
            <a:off x="341775" y="653975"/>
            <a:ext cx="4699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Šta je otvorena</a:t>
            </a: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 </a:t>
            </a: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nauka?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9" name="Google Shape;66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8650" y="0"/>
            <a:ext cx="768533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42"/>
          <p:cNvSpPr txBox="1"/>
          <p:nvPr/>
        </p:nvSpPr>
        <p:spPr>
          <a:xfrm>
            <a:off x="0" y="3419700"/>
            <a:ext cx="22176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Bauer, B., Blechl, G., Bock, C., Danowski, P., Ferus, A., Graschopf, A., König, T., Mayer, K., Nentwich, M., Reckling, F., Rieck, K., Seitz, P., Stöger, H., &amp; Welzig, E. (2015). </a:t>
            </a:r>
            <a:r>
              <a:rPr i="1"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Recommendations for the Transition to Open Access in Austria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. Zenodo.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https://doi.org/10.5281/zenodo.34079</a:t>
            </a:r>
            <a:b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</a:br>
            <a:endParaRPr sz="10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CC BY 4.0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671" name="Google Shape;671;p42"/>
          <p:cNvSpPr/>
          <p:nvPr/>
        </p:nvSpPr>
        <p:spPr>
          <a:xfrm>
            <a:off x="4916750" y="395850"/>
            <a:ext cx="1332000" cy="294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undertaken 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in Bosnia and Serbia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672" name="Google Shape;672;p42"/>
          <p:cNvSpPr/>
          <p:nvPr/>
        </p:nvSpPr>
        <p:spPr>
          <a:xfrm>
            <a:off x="2457825" y="1869625"/>
            <a:ext cx="1458000" cy="1878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from 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Bosnia and Serbia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3"/>
          <p:cNvSpPr txBox="1"/>
          <p:nvPr>
            <p:ph type="title"/>
          </p:nvPr>
        </p:nvSpPr>
        <p:spPr>
          <a:xfrm>
            <a:off x="2654850" y="1054800"/>
            <a:ext cx="38343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Prolazak kroz odgovore na pitanje 3</a:t>
            </a:r>
            <a:endParaRPr sz="3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rms response chart. Question title: 3. Ako biste morali da odabete jedan od narednih odgovora kao glavni razlog koji sprečava da Vi ili Vaši saradnici više praktikujete otvorenu nauku, koji biste odabrali?. Number of responses: 22 responses." id="682" name="Google Shape;682;p44" title="3. Ako biste morali da odabete jedan od narednih odgovora kao glavni razlog koji sprečava da Vi ili Vaši saradnici više praktikujete otvorenu nauku, koji biste odabrali?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6925"/>
            <a:ext cx="8839204" cy="4009580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44"/>
          <p:cNvSpPr txBox="1"/>
          <p:nvPr/>
        </p:nvSpPr>
        <p:spPr>
          <a:xfrm>
            <a:off x="372925" y="4019475"/>
            <a:ext cx="639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/>
              <a:t>Select one</a:t>
            </a:r>
            <a:r>
              <a:rPr lang="sr" sz="1100"/>
              <a:t> main reason preventing you or your collaborators from engaging more in Open Science.</a:t>
            </a:r>
            <a:endParaRPr sz="1100"/>
          </a:p>
        </p:txBody>
      </p:sp>
      <p:sp>
        <p:nvSpPr>
          <p:cNvPr id="684" name="Google Shape;684;p44"/>
          <p:cNvSpPr txBox="1"/>
          <p:nvPr/>
        </p:nvSpPr>
        <p:spPr>
          <a:xfrm>
            <a:off x="451200" y="4420100"/>
            <a:ext cx="10638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Lack of training</a:t>
            </a:r>
            <a:endParaRPr>
              <a:solidFill>
                <a:schemeClr val="lt1"/>
              </a:solidFill>
              <a:highlight>
                <a:srgbClr val="3366CC"/>
              </a:highlight>
            </a:endParaRPr>
          </a:p>
        </p:txBody>
      </p:sp>
      <p:sp>
        <p:nvSpPr>
          <p:cNvPr id="685" name="Google Shape;685;p44"/>
          <p:cNvSpPr txBox="1"/>
          <p:nvPr/>
        </p:nvSpPr>
        <p:spPr>
          <a:xfrm>
            <a:off x="1515000" y="4420100"/>
            <a:ext cx="21834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C3912"/>
                </a:highlight>
              </a:rPr>
              <a:t>Lack of awareness of the benefits</a:t>
            </a:r>
            <a:endParaRPr>
              <a:solidFill>
                <a:schemeClr val="lt1"/>
              </a:solidFill>
              <a:highlight>
                <a:srgbClr val="DC3912"/>
              </a:highlight>
            </a:endParaRPr>
          </a:p>
        </p:txBody>
      </p:sp>
      <p:sp>
        <p:nvSpPr>
          <p:cNvPr id="686" name="Google Shape;686;p44"/>
          <p:cNvSpPr txBox="1"/>
          <p:nvPr/>
        </p:nvSpPr>
        <p:spPr>
          <a:xfrm>
            <a:off x="3698400" y="4420100"/>
            <a:ext cx="3186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FF9900"/>
                </a:highlight>
              </a:rPr>
              <a:t>Time</a:t>
            </a:r>
            <a:endParaRPr sz="1100">
              <a:solidFill>
                <a:schemeClr val="lt1"/>
              </a:solidFill>
              <a:highlight>
                <a:srgbClr val="FF9900"/>
              </a:highlight>
            </a:endParaRPr>
          </a:p>
        </p:txBody>
      </p:sp>
      <p:sp>
        <p:nvSpPr>
          <p:cNvPr id="687" name="Google Shape;687;p44"/>
          <p:cNvSpPr txBox="1"/>
          <p:nvPr/>
        </p:nvSpPr>
        <p:spPr>
          <a:xfrm>
            <a:off x="4113450" y="4420100"/>
            <a:ext cx="4197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109618"/>
                </a:highlight>
              </a:rPr>
              <a:t>Money</a:t>
            </a:r>
            <a:endParaRPr sz="1100">
              <a:solidFill>
                <a:schemeClr val="lt1"/>
              </a:solidFill>
              <a:highlight>
                <a:srgbClr val="109618"/>
              </a:highlight>
            </a:endParaRPr>
          </a:p>
        </p:txBody>
      </p:sp>
      <p:sp>
        <p:nvSpPr>
          <p:cNvPr id="688" name="Google Shape;688;p44"/>
          <p:cNvSpPr txBox="1"/>
          <p:nvPr/>
        </p:nvSpPr>
        <p:spPr>
          <a:xfrm>
            <a:off x="4629600" y="4420100"/>
            <a:ext cx="16326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990099"/>
                </a:highlight>
              </a:rPr>
              <a:t>Lack of academic reward</a:t>
            </a:r>
            <a:endParaRPr>
              <a:solidFill>
                <a:schemeClr val="lt1"/>
              </a:solidFill>
              <a:highlight>
                <a:srgbClr val="990099"/>
              </a:highlight>
            </a:endParaRPr>
          </a:p>
        </p:txBody>
      </p:sp>
      <p:sp>
        <p:nvSpPr>
          <p:cNvPr id="689" name="Google Shape;689;p44"/>
          <p:cNvSpPr txBox="1"/>
          <p:nvPr/>
        </p:nvSpPr>
        <p:spPr>
          <a:xfrm>
            <a:off x="451200" y="4730875"/>
            <a:ext cx="1126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0099C6"/>
                </a:highlight>
              </a:rPr>
              <a:t>Language barrier</a:t>
            </a:r>
            <a:endParaRPr>
              <a:solidFill>
                <a:schemeClr val="lt1"/>
              </a:solidFill>
              <a:highlight>
                <a:srgbClr val="0099C6"/>
              </a:highlight>
            </a:endParaRPr>
          </a:p>
        </p:txBody>
      </p:sp>
      <p:sp>
        <p:nvSpPr>
          <p:cNvPr id="690" name="Google Shape;690;p44"/>
          <p:cNvSpPr txBox="1"/>
          <p:nvPr/>
        </p:nvSpPr>
        <p:spPr>
          <a:xfrm>
            <a:off x="1623800" y="4730875"/>
            <a:ext cx="13287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D4477"/>
                </a:highlight>
              </a:rPr>
              <a:t>Lack of infrastructure</a:t>
            </a:r>
            <a:endParaRPr>
              <a:solidFill>
                <a:schemeClr val="lt1"/>
              </a:solidFill>
              <a:highlight>
                <a:srgbClr val="DD4477"/>
              </a:highlight>
            </a:endParaRPr>
          </a:p>
        </p:txBody>
      </p:sp>
      <p:sp>
        <p:nvSpPr>
          <p:cNvPr id="691" name="Google Shape;691;p44"/>
          <p:cNvSpPr txBox="1"/>
          <p:nvPr/>
        </p:nvSpPr>
        <p:spPr>
          <a:xfrm>
            <a:off x="3037725" y="4730875"/>
            <a:ext cx="22914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66AA00"/>
                </a:highlight>
              </a:rPr>
              <a:t>Lack of institutional/national policies</a:t>
            </a:r>
            <a:endParaRPr>
              <a:solidFill>
                <a:schemeClr val="lt1"/>
              </a:solidFill>
              <a:highlight>
                <a:srgbClr val="66AA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7"/>
          <p:cNvSpPr txBox="1"/>
          <p:nvPr>
            <p:ph idx="6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Da sve lakše protekne</a:t>
            </a:r>
            <a:endParaRPr/>
          </a:p>
        </p:txBody>
      </p:sp>
      <p:sp>
        <p:nvSpPr>
          <p:cNvPr id="445" name="Google Shape;445;p27"/>
          <p:cNvSpPr txBox="1"/>
          <p:nvPr>
            <p:ph idx="2" type="title"/>
          </p:nvPr>
        </p:nvSpPr>
        <p:spPr>
          <a:xfrm>
            <a:off x="898188" y="2186677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Snima se</a:t>
            </a:r>
            <a:endParaRPr/>
          </a:p>
        </p:txBody>
      </p:sp>
      <p:sp>
        <p:nvSpPr>
          <p:cNvPr id="446" name="Google Shape;446;p27"/>
          <p:cNvSpPr txBox="1"/>
          <p:nvPr>
            <p:ph idx="3" type="subTitle"/>
          </p:nvPr>
        </p:nvSpPr>
        <p:spPr>
          <a:xfrm>
            <a:off x="797100" y="2552365"/>
            <a:ext cx="23775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Ceo sastanak se snima. Možete da odlučite da se ne uključite kamerom i/ili mikrofonom.</a:t>
            </a:r>
            <a:endParaRPr/>
          </a:p>
        </p:txBody>
      </p:sp>
      <p:grpSp>
        <p:nvGrpSpPr>
          <p:cNvPr id="447" name="Google Shape;447;p27"/>
          <p:cNvGrpSpPr/>
          <p:nvPr/>
        </p:nvGrpSpPr>
        <p:grpSpPr>
          <a:xfrm>
            <a:off x="1600350" y="1345738"/>
            <a:ext cx="771015" cy="768886"/>
            <a:chOff x="1626000" y="1640963"/>
            <a:chExt cx="771015" cy="768886"/>
          </a:xfrm>
        </p:grpSpPr>
        <p:sp>
          <p:nvSpPr>
            <p:cNvPr id="448" name="Google Shape;448;p27"/>
            <p:cNvSpPr/>
            <p:nvPr/>
          </p:nvSpPr>
          <p:spPr>
            <a:xfrm>
              <a:off x="1626000" y="1640963"/>
              <a:ext cx="771015" cy="768886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49" name="Google Shape;449;p27"/>
            <p:cNvGrpSpPr/>
            <p:nvPr/>
          </p:nvGrpSpPr>
          <p:grpSpPr>
            <a:xfrm>
              <a:off x="1825234" y="1861691"/>
              <a:ext cx="372547" cy="327431"/>
              <a:chOff x="4467200" y="877100"/>
              <a:chExt cx="481825" cy="423475"/>
            </a:xfrm>
          </p:grpSpPr>
          <p:sp>
            <p:nvSpPr>
              <p:cNvPr id="450" name="Google Shape;450;p27"/>
              <p:cNvSpPr/>
              <p:nvPr/>
            </p:nvSpPr>
            <p:spPr>
              <a:xfrm>
                <a:off x="4467200" y="1018225"/>
                <a:ext cx="481825" cy="282350"/>
              </a:xfrm>
              <a:custGeom>
                <a:rect b="b" l="l" r="r" t="t"/>
                <a:pathLst>
                  <a:path extrusionOk="0" h="11294" w="19273">
                    <a:moveTo>
                      <a:pt x="10723" y="2257"/>
                    </a:moveTo>
                    <a:cubicBezTo>
                      <a:pt x="11013" y="2257"/>
                      <a:pt x="11292" y="2483"/>
                      <a:pt x="11292" y="2823"/>
                    </a:cubicBezTo>
                    <a:cubicBezTo>
                      <a:pt x="11292" y="3136"/>
                      <a:pt x="11039" y="3389"/>
                      <a:pt x="10729" y="3389"/>
                    </a:cubicBezTo>
                    <a:cubicBezTo>
                      <a:pt x="10223" y="3389"/>
                      <a:pt x="9973" y="2781"/>
                      <a:pt x="10329" y="2423"/>
                    </a:cubicBezTo>
                    <a:cubicBezTo>
                      <a:pt x="10443" y="2308"/>
                      <a:pt x="10585" y="2257"/>
                      <a:pt x="10723" y="2257"/>
                    </a:cubicBezTo>
                    <a:close/>
                    <a:moveTo>
                      <a:pt x="14755" y="3389"/>
                    </a:moveTo>
                    <a:lnTo>
                      <a:pt x="14755" y="7906"/>
                    </a:lnTo>
                    <a:lnTo>
                      <a:pt x="13551" y="7906"/>
                    </a:lnTo>
                    <a:lnTo>
                      <a:pt x="13551" y="3389"/>
                    </a:lnTo>
                    <a:close/>
                    <a:moveTo>
                      <a:pt x="5083" y="2822"/>
                    </a:moveTo>
                    <a:cubicBezTo>
                      <a:pt x="5189" y="2822"/>
                      <a:pt x="5297" y="2853"/>
                      <a:pt x="5396" y="2920"/>
                    </a:cubicBezTo>
                    <a:lnTo>
                      <a:pt x="8784" y="5178"/>
                    </a:lnTo>
                    <a:cubicBezTo>
                      <a:pt x="9118" y="5401"/>
                      <a:pt x="9118" y="5892"/>
                      <a:pt x="8784" y="6117"/>
                    </a:cubicBezTo>
                    <a:lnTo>
                      <a:pt x="5396" y="8376"/>
                    </a:lnTo>
                    <a:cubicBezTo>
                      <a:pt x="5297" y="8442"/>
                      <a:pt x="5189" y="8472"/>
                      <a:pt x="5084" y="8472"/>
                    </a:cubicBezTo>
                    <a:cubicBezTo>
                      <a:pt x="4790" y="8472"/>
                      <a:pt x="4517" y="8239"/>
                      <a:pt x="4517" y="7906"/>
                    </a:cubicBezTo>
                    <a:lnTo>
                      <a:pt x="4517" y="3389"/>
                    </a:lnTo>
                    <a:cubicBezTo>
                      <a:pt x="4517" y="3057"/>
                      <a:pt x="4789" y="2822"/>
                      <a:pt x="5083" y="2822"/>
                    </a:cubicBezTo>
                    <a:close/>
                    <a:moveTo>
                      <a:pt x="18711" y="1"/>
                    </a:moveTo>
                    <a:cubicBezTo>
                      <a:pt x="18601" y="1"/>
                      <a:pt x="18491" y="33"/>
                      <a:pt x="18396" y="95"/>
                    </a:cubicBezTo>
                    <a:lnTo>
                      <a:pt x="15150" y="2260"/>
                    </a:lnTo>
                    <a:lnTo>
                      <a:pt x="13551" y="2260"/>
                    </a:lnTo>
                    <a:lnTo>
                      <a:pt x="13551" y="1694"/>
                    </a:lnTo>
                    <a:cubicBezTo>
                      <a:pt x="13548" y="926"/>
                      <a:pt x="13027" y="255"/>
                      <a:pt x="12283" y="62"/>
                    </a:cubicBezTo>
                    <a:cubicBezTo>
                      <a:pt x="11527" y="774"/>
                      <a:pt x="10560" y="1128"/>
                      <a:pt x="9594" y="1128"/>
                    </a:cubicBezTo>
                    <a:cubicBezTo>
                      <a:pt x="8599" y="1128"/>
                      <a:pt x="7604" y="752"/>
                      <a:pt x="6842" y="2"/>
                    </a:cubicBezTo>
                    <a:lnTo>
                      <a:pt x="6712" y="2"/>
                    </a:lnTo>
                    <a:cubicBezTo>
                      <a:pt x="5950" y="753"/>
                      <a:pt x="4955" y="1131"/>
                      <a:pt x="3959" y="1131"/>
                    </a:cubicBezTo>
                    <a:cubicBezTo>
                      <a:pt x="2993" y="1131"/>
                      <a:pt x="2026" y="775"/>
                      <a:pt x="1271" y="62"/>
                    </a:cubicBezTo>
                    <a:cubicBezTo>
                      <a:pt x="524" y="255"/>
                      <a:pt x="3" y="923"/>
                      <a:pt x="0" y="1694"/>
                    </a:cubicBezTo>
                    <a:lnTo>
                      <a:pt x="0" y="9598"/>
                    </a:lnTo>
                    <a:cubicBezTo>
                      <a:pt x="0" y="10535"/>
                      <a:pt x="759" y="11291"/>
                      <a:pt x="1696" y="11294"/>
                    </a:cubicBezTo>
                    <a:lnTo>
                      <a:pt x="11859" y="11294"/>
                    </a:lnTo>
                    <a:cubicBezTo>
                      <a:pt x="12792" y="11294"/>
                      <a:pt x="13551" y="10535"/>
                      <a:pt x="13551" y="9598"/>
                    </a:cubicBezTo>
                    <a:lnTo>
                      <a:pt x="13551" y="9035"/>
                    </a:lnTo>
                    <a:lnTo>
                      <a:pt x="15150" y="9035"/>
                    </a:lnTo>
                    <a:lnTo>
                      <a:pt x="18396" y="11197"/>
                    </a:lnTo>
                    <a:cubicBezTo>
                      <a:pt x="18494" y="11263"/>
                      <a:pt x="18602" y="11293"/>
                      <a:pt x="18707" y="11293"/>
                    </a:cubicBezTo>
                    <a:cubicBezTo>
                      <a:pt x="19000" y="11293"/>
                      <a:pt x="19272" y="11060"/>
                      <a:pt x="19272" y="10728"/>
                    </a:cubicBezTo>
                    <a:lnTo>
                      <a:pt x="19272" y="565"/>
                    </a:lnTo>
                    <a:cubicBezTo>
                      <a:pt x="19272" y="357"/>
                      <a:pt x="19158" y="164"/>
                      <a:pt x="18977" y="68"/>
                    </a:cubicBezTo>
                    <a:cubicBezTo>
                      <a:pt x="18894" y="23"/>
                      <a:pt x="18802" y="1"/>
                      <a:pt x="1871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1" name="Google Shape;451;p27"/>
              <p:cNvSpPr/>
              <p:nvPr/>
            </p:nvSpPr>
            <p:spPr>
              <a:xfrm>
                <a:off x="4608425" y="1129300"/>
                <a:ext cx="45125" cy="60175"/>
              </a:xfrm>
              <a:custGeom>
                <a:rect b="b" l="l" r="r" t="t"/>
                <a:pathLst>
                  <a:path extrusionOk="0" h="2407" w="1805">
                    <a:moveTo>
                      <a:pt x="0" y="0"/>
                    </a:moveTo>
                    <a:lnTo>
                      <a:pt x="0" y="2406"/>
                    </a:lnTo>
                    <a:lnTo>
                      <a:pt x="1804" y="12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2" name="Google Shape;452;p27"/>
              <p:cNvSpPr/>
              <p:nvPr/>
            </p:nvSpPr>
            <p:spPr>
              <a:xfrm>
                <a:off x="4495500" y="877100"/>
                <a:ext cx="141175" cy="141175"/>
              </a:xfrm>
              <a:custGeom>
                <a:rect b="b" l="l" r="r" t="t"/>
                <a:pathLst>
                  <a:path extrusionOk="0" h="5647" w="5647">
                    <a:moveTo>
                      <a:pt x="2822" y="1"/>
                    </a:moveTo>
                    <a:cubicBezTo>
                      <a:pt x="1262" y="1"/>
                      <a:pt x="0" y="1262"/>
                      <a:pt x="0" y="2822"/>
                    </a:cubicBezTo>
                    <a:cubicBezTo>
                      <a:pt x="0" y="4382"/>
                      <a:pt x="1262" y="5647"/>
                      <a:pt x="2822" y="5647"/>
                    </a:cubicBezTo>
                    <a:cubicBezTo>
                      <a:pt x="4382" y="5647"/>
                      <a:pt x="5647" y="4382"/>
                      <a:pt x="5647" y="2822"/>
                    </a:cubicBezTo>
                    <a:cubicBezTo>
                      <a:pt x="5647" y="1262"/>
                      <a:pt x="4382" y="1"/>
                      <a:pt x="28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3" name="Google Shape;453;p27"/>
              <p:cNvSpPr/>
              <p:nvPr/>
            </p:nvSpPr>
            <p:spPr>
              <a:xfrm>
                <a:off x="4636650" y="877100"/>
                <a:ext cx="141175" cy="141175"/>
              </a:xfrm>
              <a:custGeom>
                <a:rect b="b" l="l" r="r" t="t"/>
                <a:pathLst>
                  <a:path extrusionOk="0" h="5647" w="5647">
                    <a:moveTo>
                      <a:pt x="2822" y="1"/>
                    </a:moveTo>
                    <a:cubicBezTo>
                      <a:pt x="1262" y="1"/>
                      <a:pt x="1" y="1262"/>
                      <a:pt x="1" y="2822"/>
                    </a:cubicBezTo>
                    <a:cubicBezTo>
                      <a:pt x="1" y="4382"/>
                      <a:pt x="1262" y="5647"/>
                      <a:pt x="2822" y="5647"/>
                    </a:cubicBezTo>
                    <a:cubicBezTo>
                      <a:pt x="4382" y="5647"/>
                      <a:pt x="5647" y="4382"/>
                      <a:pt x="5647" y="2822"/>
                    </a:cubicBezTo>
                    <a:cubicBezTo>
                      <a:pt x="5647" y="1262"/>
                      <a:pt x="4382" y="1"/>
                      <a:pt x="28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454" name="Google Shape;454;p27"/>
          <p:cNvGrpSpPr/>
          <p:nvPr/>
        </p:nvGrpSpPr>
        <p:grpSpPr>
          <a:xfrm>
            <a:off x="4061225" y="1345751"/>
            <a:ext cx="771015" cy="768886"/>
            <a:chOff x="4086875" y="1640976"/>
            <a:chExt cx="771015" cy="768886"/>
          </a:xfrm>
        </p:grpSpPr>
        <p:sp>
          <p:nvSpPr>
            <p:cNvPr id="455" name="Google Shape;455;p27"/>
            <p:cNvSpPr/>
            <p:nvPr/>
          </p:nvSpPr>
          <p:spPr>
            <a:xfrm>
              <a:off x="4086875" y="1640976"/>
              <a:ext cx="771015" cy="768886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27"/>
            <p:cNvSpPr/>
            <p:nvPr/>
          </p:nvSpPr>
          <p:spPr>
            <a:xfrm>
              <a:off x="4299512" y="1816236"/>
              <a:ext cx="345775" cy="418363"/>
            </a:xfrm>
            <a:custGeom>
              <a:rect b="b" l="l" r="r" t="t"/>
              <a:pathLst>
                <a:path extrusionOk="0" h="14052" w="10776">
                  <a:moveTo>
                    <a:pt x="5388" y="0"/>
                  </a:moveTo>
                  <a:cubicBezTo>
                    <a:pt x="3939" y="0"/>
                    <a:pt x="2741" y="1071"/>
                    <a:pt x="2552" y="2489"/>
                  </a:cubicBezTo>
                  <a:lnTo>
                    <a:pt x="4569" y="2489"/>
                  </a:lnTo>
                  <a:cubicBezTo>
                    <a:pt x="4789" y="2489"/>
                    <a:pt x="5010" y="2678"/>
                    <a:pt x="5010" y="2867"/>
                  </a:cubicBezTo>
                  <a:cubicBezTo>
                    <a:pt x="5010" y="3056"/>
                    <a:pt x="4789" y="3277"/>
                    <a:pt x="4569" y="3277"/>
                  </a:cubicBezTo>
                  <a:lnTo>
                    <a:pt x="2489" y="3277"/>
                  </a:lnTo>
                  <a:lnTo>
                    <a:pt x="2489" y="4096"/>
                  </a:lnTo>
                  <a:lnTo>
                    <a:pt x="4569" y="4096"/>
                  </a:lnTo>
                  <a:cubicBezTo>
                    <a:pt x="4789" y="4096"/>
                    <a:pt x="5010" y="4285"/>
                    <a:pt x="5010" y="4537"/>
                  </a:cubicBezTo>
                  <a:cubicBezTo>
                    <a:pt x="5010" y="4757"/>
                    <a:pt x="4789" y="4915"/>
                    <a:pt x="4569" y="4915"/>
                  </a:cubicBezTo>
                  <a:lnTo>
                    <a:pt x="2489" y="4915"/>
                  </a:lnTo>
                  <a:lnTo>
                    <a:pt x="2489" y="5734"/>
                  </a:lnTo>
                  <a:lnTo>
                    <a:pt x="4569" y="5734"/>
                  </a:lnTo>
                  <a:cubicBezTo>
                    <a:pt x="4789" y="5734"/>
                    <a:pt x="5010" y="5955"/>
                    <a:pt x="5010" y="6144"/>
                  </a:cubicBezTo>
                  <a:cubicBezTo>
                    <a:pt x="5010" y="6396"/>
                    <a:pt x="4789" y="6585"/>
                    <a:pt x="4569" y="6585"/>
                  </a:cubicBezTo>
                  <a:lnTo>
                    <a:pt x="2552" y="6585"/>
                  </a:lnTo>
                  <a:cubicBezTo>
                    <a:pt x="2741" y="7845"/>
                    <a:pt x="3750" y="8822"/>
                    <a:pt x="5010" y="9011"/>
                  </a:cubicBezTo>
                  <a:lnTo>
                    <a:pt x="5010" y="9861"/>
                  </a:lnTo>
                  <a:cubicBezTo>
                    <a:pt x="2804" y="9641"/>
                    <a:pt x="1072" y="7876"/>
                    <a:pt x="851" y="5671"/>
                  </a:cubicBezTo>
                  <a:lnTo>
                    <a:pt x="851" y="5671"/>
                  </a:lnTo>
                  <a:cubicBezTo>
                    <a:pt x="977" y="5703"/>
                    <a:pt x="1135" y="5734"/>
                    <a:pt x="1261" y="5734"/>
                  </a:cubicBezTo>
                  <a:cubicBezTo>
                    <a:pt x="1418" y="5734"/>
                    <a:pt x="1544" y="5703"/>
                    <a:pt x="1702" y="5671"/>
                  </a:cubicBezTo>
                  <a:lnTo>
                    <a:pt x="1702" y="3340"/>
                  </a:lnTo>
                  <a:cubicBezTo>
                    <a:pt x="1576" y="3308"/>
                    <a:pt x="1418" y="3277"/>
                    <a:pt x="1261" y="3277"/>
                  </a:cubicBezTo>
                  <a:cubicBezTo>
                    <a:pt x="599" y="3277"/>
                    <a:pt x="0" y="3812"/>
                    <a:pt x="0" y="4537"/>
                  </a:cubicBezTo>
                  <a:lnTo>
                    <a:pt x="0" y="5356"/>
                  </a:lnTo>
                  <a:cubicBezTo>
                    <a:pt x="0" y="8191"/>
                    <a:pt x="2206" y="10523"/>
                    <a:pt x="4947" y="10712"/>
                  </a:cubicBezTo>
                  <a:lnTo>
                    <a:pt x="4947" y="11657"/>
                  </a:lnTo>
                  <a:cubicBezTo>
                    <a:pt x="4002" y="11846"/>
                    <a:pt x="3308" y="12697"/>
                    <a:pt x="3308" y="13673"/>
                  </a:cubicBezTo>
                  <a:cubicBezTo>
                    <a:pt x="3308" y="13894"/>
                    <a:pt x="3497" y="14051"/>
                    <a:pt x="3750" y="14051"/>
                  </a:cubicBezTo>
                  <a:lnTo>
                    <a:pt x="7058" y="14051"/>
                  </a:lnTo>
                  <a:cubicBezTo>
                    <a:pt x="7278" y="14051"/>
                    <a:pt x="7436" y="13862"/>
                    <a:pt x="7436" y="13673"/>
                  </a:cubicBezTo>
                  <a:cubicBezTo>
                    <a:pt x="7436" y="12697"/>
                    <a:pt x="6743" y="11815"/>
                    <a:pt x="5797" y="11657"/>
                  </a:cubicBezTo>
                  <a:lnTo>
                    <a:pt x="5797" y="10712"/>
                  </a:lnTo>
                  <a:cubicBezTo>
                    <a:pt x="8570" y="10523"/>
                    <a:pt x="10775" y="8191"/>
                    <a:pt x="10775" y="5356"/>
                  </a:cubicBezTo>
                  <a:lnTo>
                    <a:pt x="10775" y="4537"/>
                  </a:lnTo>
                  <a:cubicBezTo>
                    <a:pt x="10775" y="3875"/>
                    <a:pt x="10240" y="3277"/>
                    <a:pt x="9515" y="3277"/>
                  </a:cubicBezTo>
                  <a:cubicBezTo>
                    <a:pt x="9357" y="3277"/>
                    <a:pt x="9263" y="3308"/>
                    <a:pt x="9137" y="3340"/>
                  </a:cubicBezTo>
                  <a:lnTo>
                    <a:pt x="9137" y="5671"/>
                  </a:lnTo>
                  <a:cubicBezTo>
                    <a:pt x="9263" y="5703"/>
                    <a:pt x="9420" y="5734"/>
                    <a:pt x="9515" y="5734"/>
                  </a:cubicBezTo>
                  <a:cubicBezTo>
                    <a:pt x="9672" y="5734"/>
                    <a:pt x="9798" y="5703"/>
                    <a:pt x="9925" y="5671"/>
                  </a:cubicBezTo>
                  <a:lnTo>
                    <a:pt x="9925" y="5671"/>
                  </a:lnTo>
                  <a:cubicBezTo>
                    <a:pt x="9767" y="7876"/>
                    <a:pt x="8003" y="9641"/>
                    <a:pt x="5797" y="9861"/>
                  </a:cubicBezTo>
                  <a:lnTo>
                    <a:pt x="5797" y="9011"/>
                  </a:lnTo>
                  <a:cubicBezTo>
                    <a:pt x="7058" y="8822"/>
                    <a:pt x="8034" y="7845"/>
                    <a:pt x="8223" y="6585"/>
                  </a:cubicBezTo>
                  <a:lnTo>
                    <a:pt x="6207" y="6585"/>
                  </a:lnTo>
                  <a:cubicBezTo>
                    <a:pt x="5986" y="6585"/>
                    <a:pt x="5829" y="6396"/>
                    <a:pt x="5829" y="6144"/>
                  </a:cubicBezTo>
                  <a:cubicBezTo>
                    <a:pt x="5829" y="5892"/>
                    <a:pt x="6018" y="5734"/>
                    <a:pt x="6207" y="5734"/>
                  </a:cubicBezTo>
                  <a:lnTo>
                    <a:pt x="8318" y="5734"/>
                  </a:lnTo>
                  <a:lnTo>
                    <a:pt x="8318" y="4915"/>
                  </a:lnTo>
                  <a:lnTo>
                    <a:pt x="6207" y="4915"/>
                  </a:lnTo>
                  <a:cubicBezTo>
                    <a:pt x="5986" y="4915"/>
                    <a:pt x="5829" y="4726"/>
                    <a:pt x="5829" y="4537"/>
                  </a:cubicBezTo>
                  <a:cubicBezTo>
                    <a:pt x="5829" y="4285"/>
                    <a:pt x="6018" y="4096"/>
                    <a:pt x="6207" y="4096"/>
                  </a:cubicBezTo>
                  <a:lnTo>
                    <a:pt x="8318" y="4096"/>
                  </a:lnTo>
                  <a:lnTo>
                    <a:pt x="8318" y="3277"/>
                  </a:lnTo>
                  <a:lnTo>
                    <a:pt x="6207" y="3277"/>
                  </a:lnTo>
                  <a:cubicBezTo>
                    <a:pt x="5986" y="3277"/>
                    <a:pt x="5829" y="3056"/>
                    <a:pt x="5829" y="2867"/>
                  </a:cubicBezTo>
                  <a:cubicBezTo>
                    <a:pt x="5829" y="2678"/>
                    <a:pt x="6018" y="2489"/>
                    <a:pt x="6207" y="2489"/>
                  </a:cubicBezTo>
                  <a:lnTo>
                    <a:pt x="8223" y="2489"/>
                  </a:lnTo>
                  <a:cubicBezTo>
                    <a:pt x="8034" y="1071"/>
                    <a:pt x="6806" y="0"/>
                    <a:pt x="53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57" name="Google Shape;457;p27"/>
            <p:cNvCxnSpPr/>
            <p:nvPr/>
          </p:nvCxnSpPr>
          <p:spPr>
            <a:xfrm flipH="1" rot="10800000">
              <a:off x="4259725" y="1794200"/>
              <a:ext cx="468300" cy="41520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58" name="Google Shape;458;p27"/>
          <p:cNvSpPr txBox="1"/>
          <p:nvPr>
            <p:ph idx="2" type="title"/>
          </p:nvPr>
        </p:nvSpPr>
        <p:spPr>
          <a:xfrm>
            <a:off x="3359075" y="2186665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Mjutujte se</a:t>
            </a:r>
            <a:endParaRPr/>
          </a:p>
        </p:txBody>
      </p:sp>
      <p:sp>
        <p:nvSpPr>
          <p:cNvPr id="459" name="Google Shape;459;p27"/>
          <p:cNvSpPr txBox="1"/>
          <p:nvPr>
            <p:ph idx="3" type="subTitle"/>
          </p:nvPr>
        </p:nvSpPr>
        <p:spPr>
          <a:xfrm>
            <a:off x="3253850" y="2552375"/>
            <a:ext cx="23760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Molimo vas da vam mikrofon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(a preporučljivo je i kamera) bude ugašen kada ne pričate.</a:t>
            </a:r>
            <a:endParaRPr/>
          </a:p>
        </p:txBody>
      </p:sp>
      <p:grpSp>
        <p:nvGrpSpPr>
          <p:cNvPr id="460" name="Google Shape;460;p27"/>
          <p:cNvGrpSpPr/>
          <p:nvPr/>
        </p:nvGrpSpPr>
        <p:grpSpPr>
          <a:xfrm>
            <a:off x="6721339" y="1345751"/>
            <a:ext cx="771015" cy="768886"/>
            <a:chOff x="6746989" y="1640976"/>
            <a:chExt cx="771015" cy="768886"/>
          </a:xfrm>
        </p:grpSpPr>
        <p:sp>
          <p:nvSpPr>
            <p:cNvPr id="461" name="Google Shape;461;p27"/>
            <p:cNvSpPr/>
            <p:nvPr/>
          </p:nvSpPr>
          <p:spPr>
            <a:xfrm>
              <a:off x="6746989" y="1640976"/>
              <a:ext cx="771015" cy="768886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62" name="Google Shape;462;p27"/>
            <p:cNvGrpSpPr/>
            <p:nvPr/>
          </p:nvGrpSpPr>
          <p:grpSpPr>
            <a:xfrm>
              <a:off x="6946214" y="1818871"/>
              <a:ext cx="372570" cy="413093"/>
              <a:chOff x="3300325" y="249875"/>
              <a:chExt cx="433725" cy="480900"/>
            </a:xfrm>
          </p:grpSpPr>
          <p:sp>
            <p:nvSpPr>
              <p:cNvPr id="463" name="Google Shape;463;p27"/>
              <p:cNvSpPr/>
              <p:nvPr/>
            </p:nvSpPr>
            <p:spPr>
              <a:xfrm>
                <a:off x="3610875" y="334550"/>
                <a:ext cx="56475" cy="28250"/>
              </a:xfrm>
              <a:custGeom>
                <a:rect b="b" l="l" r="r" t="t"/>
                <a:pathLst>
                  <a:path extrusionOk="0" h="1130" w="2259">
                    <a:moveTo>
                      <a:pt x="566" y="0"/>
                    </a:moveTo>
                    <a:cubicBezTo>
                      <a:pt x="253" y="0"/>
                      <a:pt x="0" y="253"/>
                      <a:pt x="0" y="567"/>
                    </a:cubicBezTo>
                    <a:cubicBezTo>
                      <a:pt x="0" y="877"/>
                      <a:pt x="253" y="1130"/>
                      <a:pt x="566" y="1130"/>
                    </a:cubicBezTo>
                    <a:lnTo>
                      <a:pt x="1696" y="1130"/>
                    </a:lnTo>
                    <a:cubicBezTo>
                      <a:pt x="2006" y="1130"/>
                      <a:pt x="2259" y="877"/>
                      <a:pt x="2259" y="567"/>
                    </a:cubicBezTo>
                    <a:cubicBezTo>
                      <a:pt x="2259" y="253"/>
                      <a:pt x="2006" y="0"/>
                      <a:pt x="16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4" name="Google Shape;464;p27"/>
              <p:cNvSpPr/>
              <p:nvPr/>
            </p:nvSpPr>
            <p:spPr>
              <a:xfrm>
                <a:off x="3467675" y="249875"/>
                <a:ext cx="46400" cy="56475"/>
              </a:xfrm>
              <a:custGeom>
                <a:rect b="b" l="l" r="r" t="t"/>
                <a:pathLst>
                  <a:path extrusionOk="0" h="2259" w="1856">
                    <a:moveTo>
                      <a:pt x="647" y="1"/>
                    </a:moveTo>
                    <a:cubicBezTo>
                      <a:pt x="562" y="1"/>
                      <a:pt x="476" y="20"/>
                      <a:pt x="395" y="60"/>
                    </a:cubicBezTo>
                    <a:cubicBezTo>
                      <a:pt x="115" y="198"/>
                      <a:pt x="1" y="539"/>
                      <a:pt x="142" y="819"/>
                    </a:cubicBezTo>
                    <a:lnTo>
                      <a:pt x="705" y="1948"/>
                    </a:lnTo>
                    <a:cubicBezTo>
                      <a:pt x="806" y="2144"/>
                      <a:pt x="1004" y="2259"/>
                      <a:pt x="1211" y="2259"/>
                    </a:cubicBezTo>
                    <a:cubicBezTo>
                      <a:pt x="1296" y="2259"/>
                      <a:pt x="1383" y="2239"/>
                      <a:pt x="1464" y="2198"/>
                    </a:cubicBezTo>
                    <a:cubicBezTo>
                      <a:pt x="1744" y="2059"/>
                      <a:pt x="1856" y="1722"/>
                      <a:pt x="1717" y="1442"/>
                    </a:cubicBezTo>
                    <a:lnTo>
                      <a:pt x="1151" y="313"/>
                    </a:lnTo>
                    <a:cubicBezTo>
                      <a:pt x="1053" y="114"/>
                      <a:pt x="853" y="1"/>
                      <a:pt x="6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5" name="Google Shape;465;p27"/>
              <p:cNvSpPr/>
              <p:nvPr/>
            </p:nvSpPr>
            <p:spPr>
              <a:xfrm>
                <a:off x="3566525" y="249875"/>
                <a:ext cx="46400" cy="56475"/>
              </a:xfrm>
              <a:custGeom>
                <a:rect b="b" l="l" r="r" t="t"/>
                <a:pathLst>
                  <a:path extrusionOk="0" h="2259" w="1856">
                    <a:moveTo>
                      <a:pt x="1210" y="1"/>
                    </a:moveTo>
                    <a:cubicBezTo>
                      <a:pt x="1003" y="1"/>
                      <a:pt x="803" y="114"/>
                      <a:pt x="705" y="313"/>
                    </a:cubicBezTo>
                    <a:lnTo>
                      <a:pt x="139" y="1442"/>
                    </a:lnTo>
                    <a:cubicBezTo>
                      <a:pt x="1" y="1719"/>
                      <a:pt x="115" y="2059"/>
                      <a:pt x="392" y="2198"/>
                    </a:cubicBezTo>
                    <a:cubicBezTo>
                      <a:pt x="474" y="2239"/>
                      <a:pt x="561" y="2259"/>
                      <a:pt x="646" y="2259"/>
                    </a:cubicBezTo>
                    <a:cubicBezTo>
                      <a:pt x="852" y="2259"/>
                      <a:pt x="1051" y="2144"/>
                      <a:pt x="1151" y="1948"/>
                    </a:cubicBezTo>
                    <a:lnTo>
                      <a:pt x="1714" y="819"/>
                    </a:lnTo>
                    <a:cubicBezTo>
                      <a:pt x="1856" y="539"/>
                      <a:pt x="1741" y="198"/>
                      <a:pt x="1461" y="60"/>
                    </a:cubicBezTo>
                    <a:cubicBezTo>
                      <a:pt x="1381" y="20"/>
                      <a:pt x="1295" y="1"/>
                      <a:pt x="12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6" name="Google Shape;466;p27"/>
              <p:cNvSpPr/>
              <p:nvPr/>
            </p:nvSpPr>
            <p:spPr>
              <a:xfrm>
                <a:off x="3413250" y="334550"/>
                <a:ext cx="56500" cy="28250"/>
              </a:xfrm>
              <a:custGeom>
                <a:rect b="b" l="l" r="r" t="t"/>
                <a:pathLst>
                  <a:path extrusionOk="0" h="1130" w="2260">
                    <a:moveTo>
                      <a:pt x="567" y="0"/>
                    </a:moveTo>
                    <a:cubicBezTo>
                      <a:pt x="254" y="0"/>
                      <a:pt x="1" y="253"/>
                      <a:pt x="1" y="567"/>
                    </a:cubicBezTo>
                    <a:cubicBezTo>
                      <a:pt x="1" y="877"/>
                      <a:pt x="254" y="1130"/>
                      <a:pt x="567" y="1130"/>
                    </a:cubicBezTo>
                    <a:lnTo>
                      <a:pt x="1696" y="1130"/>
                    </a:lnTo>
                    <a:cubicBezTo>
                      <a:pt x="2006" y="1130"/>
                      <a:pt x="2259" y="877"/>
                      <a:pt x="2259" y="567"/>
                    </a:cubicBezTo>
                    <a:cubicBezTo>
                      <a:pt x="2259" y="253"/>
                      <a:pt x="2006" y="0"/>
                      <a:pt x="16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7" name="Google Shape;467;p27"/>
              <p:cNvSpPr/>
              <p:nvPr/>
            </p:nvSpPr>
            <p:spPr>
              <a:xfrm>
                <a:off x="3300325" y="476675"/>
                <a:ext cx="84725" cy="254100"/>
              </a:xfrm>
              <a:custGeom>
                <a:rect b="b" l="l" r="r" t="t"/>
                <a:pathLst>
                  <a:path extrusionOk="0" h="10164" w="3389">
                    <a:moveTo>
                      <a:pt x="567" y="1"/>
                    </a:moveTo>
                    <a:cubicBezTo>
                      <a:pt x="254" y="1"/>
                      <a:pt x="1" y="251"/>
                      <a:pt x="1" y="564"/>
                    </a:cubicBezTo>
                    <a:lnTo>
                      <a:pt x="1" y="9598"/>
                    </a:lnTo>
                    <a:cubicBezTo>
                      <a:pt x="1" y="9911"/>
                      <a:pt x="254" y="10164"/>
                      <a:pt x="567" y="10164"/>
                    </a:cubicBezTo>
                    <a:lnTo>
                      <a:pt x="2825" y="10164"/>
                    </a:lnTo>
                    <a:cubicBezTo>
                      <a:pt x="3136" y="10164"/>
                      <a:pt x="3389" y="9911"/>
                      <a:pt x="3389" y="9598"/>
                    </a:cubicBezTo>
                    <a:lnTo>
                      <a:pt x="3389" y="564"/>
                    </a:lnTo>
                    <a:cubicBezTo>
                      <a:pt x="3389" y="251"/>
                      <a:pt x="3136" y="1"/>
                      <a:pt x="28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8" name="Google Shape;468;p27"/>
              <p:cNvSpPr/>
              <p:nvPr/>
            </p:nvSpPr>
            <p:spPr>
              <a:xfrm>
                <a:off x="3413250" y="335525"/>
                <a:ext cx="320800" cy="395250"/>
              </a:xfrm>
              <a:custGeom>
                <a:rect b="b" l="l" r="r" t="t"/>
                <a:pathLst>
                  <a:path extrusionOk="0" h="15810" w="12832">
                    <a:moveTo>
                      <a:pt x="3954" y="1"/>
                    </a:moveTo>
                    <a:cubicBezTo>
                      <a:pt x="3641" y="1"/>
                      <a:pt x="3388" y="254"/>
                      <a:pt x="3388" y="564"/>
                    </a:cubicBezTo>
                    <a:cubicBezTo>
                      <a:pt x="3388" y="1871"/>
                      <a:pt x="2879" y="4225"/>
                      <a:pt x="1922" y="5186"/>
                    </a:cubicBezTo>
                    <a:cubicBezTo>
                      <a:pt x="1274" y="5830"/>
                      <a:pt x="723" y="6065"/>
                      <a:pt x="1" y="6427"/>
                    </a:cubicBezTo>
                    <a:lnTo>
                      <a:pt x="1" y="14897"/>
                    </a:lnTo>
                    <a:cubicBezTo>
                      <a:pt x="1109" y="15268"/>
                      <a:pt x="2515" y="15810"/>
                      <a:pt x="4659" y="15810"/>
                    </a:cubicBezTo>
                    <a:lnTo>
                      <a:pt x="8351" y="15810"/>
                    </a:lnTo>
                    <a:cubicBezTo>
                      <a:pt x="9567" y="15810"/>
                      <a:pt x="10516" y="14680"/>
                      <a:pt x="10046" y="13491"/>
                    </a:cubicBezTo>
                    <a:cubicBezTo>
                      <a:pt x="11019" y="13226"/>
                      <a:pt x="11546" y="12172"/>
                      <a:pt x="11175" y="11233"/>
                    </a:cubicBezTo>
                    <a:cubicBezTo>
                      <a:pt x="12386" y="10901"/>
                      <a:pt x="12832" y="9408"/>
                      <a:pt x="11992" y="8468"/>
                    </a:cubicBezTo>
                    <a:cubicBezTo>
                      <a:pt x="12314" y="8107"/>
                      <a:pt x="12467" y="7625"/>
                      <a:pt x="12410" y="7143"/>
                    </a:cubicBezTo>
                    <a:cubicBezTo>
                      <a:pt x="12311" y="6267"/>
                      <a:pt x="11495" y="5647"/>
                      <a:pt x="10612" y="5647"/>
                    </a:cubicBezTo>
                    <a:lnTo>
                      <a:pt x="6213" y="5647"/>
                    </a:lnTo>
                    <a:cubicBezTo>
                      <a:pt x="6586" y="4975"/>
                      <a:pt x="6785" y="3081"/>
                      <a:pt x="6776" y="2307"/>
                    </a:cubicBezTo>
                    <a:cubicBezTo>
                      <a:pt x="6761" y="1027"/>
                      <a:pt x="5701" y="1"/>
                      <a:pt x="44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69" name="Google Shape;469;p27"/>
          <p:cNvSpPr txBox="1"/>
          <p:nvPr>
            <p:ph idx="2" type="title"/>
          </p:nvPr>
        </p:nvSpPr>
        <p:spPr>
          <a:xfrm>
            <a:off x="6019200" y="2186665"/>
            <a:ext cx="21753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Samo polako</a:t>
            </a:r>
            <a:endParaRPr/>
          </a:p>
        </p:txBody>
      </p:sp>
      <p:sp>
        <p:nvSpPr>
          <p:cNvPr id="470" name="Google Shape;470;p27"/>
          <p:cNvSpPr txBox="1"/>
          <p:nvPr>
            <p:ph idx="3" type="subTitle"/>
          </p:nvPr>
        </p:nvSpPr>
        <p:spPr>
          <a:xfrm>
            <a:off x="5667450" y="2552375"/>
            <a:ext cx="28788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Budimo ljubazni jedni prema drugima. Poštujmo jedni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druge. Budimo strpljivi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(posebno prema voditeljkama). </a:t>
            </a:r>
            <a:endParaRPr/>
          </a:p>
        </p:txBody>
      </p:sp>
      <p:sp>
        <p:nvSpPr>
          <p:cNvPr id="471" name="Google Shape;471;p27"/>
          <p:cNvSpPr/>
          <p:nvPr/>
        </p:nvSpPr>
        <p:spPr>
          <a:xfrm>
            <a:off x="2134264" y="3714788"/>
            <a:ext cx="771015" cy="768886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27"/>
          <p:cNvSpPr txBox="1"/>
          <p:nvPr>
            <p:ph idx="3" type="subTitle"/>
          </p:nvPr>
        </p:nvSpPr>
        <p:spPr>
          <a:xfrm>
            <a:off x="2983650" y="3868075"/>
            <a:ext cx="4508700" cy="61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Ohrabrujemo da budete za uređajima sa većim ekranom (desktop, laptop) radi lakšeg doprinošenja sastanku.</a:t>
            </a:r>
            <a:endParaRPr/>
          </a:p>
        </p:txBody>
      </p:sp>
      <p:grpSp>
        <p:nvGrpSpPr>
          <p:cNvPr id="473" name="Google Shape;473;p27"/>
          <p:cNvGrpSpPr/>
          <p:nvPr/>
        </p:nvGrpSpPr>
        <p:grpSpPr>
          <a:xfrm>
            <a:off x="2296633" y="3916377"/>
            <a:ext cx="446268" cy="365707"/>
            <a:chOff x="-41526450" y="3653375"/>
            <a:chExt cx="315875" cy="247350"/>
          </a:xfrm>
        </p:grpSpPr>
        <p:sp>
          <p:nvSpPr>
            <p:cNvPr id="474" name="Google Shape;474;p27"/>
            <p:cNvSpPr/>
            <p:nvPr/>
          </p:nvSpPr>
          <p:spPr>
            <a:xfrm>
              <a:off x="-41526450" y="3860525"/>
              <a:ext cx="315875" cy="40200"/>
            </a:xfrm>
            <a:custGeom>
              <a:rect b="b" l="l" r="r" t="t"/>
              <a:pathLst>
                <a:path extrusionOk="0" h="1608" w="12635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27"/>
            <p:cNvSpPr/>
            <p:nvPr/>
          </p:nvSpPr>
          <p:spPr>
            <a:xfrm>
              <a:off x="-41506750" y="3653375"/>
              <a:ext cx="275700" cy="186700"/>
            </a:xfrm>
            <a:custGeom>
              <a:rect b="b" l="l" r="r" t="t"/>
              <a:pathLst>
                <a:path extrusionOk="0" h="7468" w="11028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45"/>
          <p:cNvSpPr txBox="1"/>
          <p:nvPr>
            <p:ph idx="4294967295" type="title"/>
          </p:nvPr>
        </p:nvSpPr>
        <p:spPr>
          <a:xfrm>
            <a:off x="1203075" y="942425"/>
            <a:ext cx="3482100" cy="3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700"/>
              <a:t>Koje još barijere postoje ka većem praktikovanju otvorene nauke?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Zašto su ovo barijere i </a:t>
            </a:r>
            <a:br>
              <a:rPr lang="sr" sz="1700"/>
            </a:br>
            <a:r>
              <a:rPr lang="sr" sz="1700"/>
              <a:t>kako ih prevazići? 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Šta bi Vama/Vašoj instituciji pomoglo da budete uključeniji u </a:t>
            </a:r>
            <a:br>
              <a:rPr lang="sr" sz="1700"/>
            </a:br>
            <a:r>
              <a:rPr lang="sr" sz="1700"/>
              <a:t>otvorenu nauku? 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Uspešni primeri?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sr" sz="1700"/>
              <a:t>Uloga </a:t>
            </a:r>
            <a:r>
              <a:rPr i="1" lang="sr" sz="1700"/>
              <a:t>Global North</a:t>
            </a:r>
            <a:r>
              <a:rPr lang="sr" sz="1700"/>
              <a:t>?</a:t>
            </a:r>
            <a:endParaRPr sz="1700"/>
          </a:p>
        </p:txBody>
      </p:sp>
      <p:sp>
        <p:nvSpPr>
          <p:cNvPr id="697" name="Google Shape;697;p45"/>
          <p:cNvSpPr/>
          <p:nvPr/>
        </p:nvSpPr>
        <p:spPr>
          <a:xfrm>
            <a:off x="5147376" y="749663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45"/>
          <p:cNvSpPr/>
          <p:nvPr/>
        </p:nvSpPr>
        <p:spPr>
          <a:xfrm>
            <a:off x="6512138" y="768275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00C3B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45"/>
          <p:cNvSpPr/>
          <p:nvPr/>
        </p:nvSpPr>
        <p:spPr>
          <a:xfrm>
            <a:off x="5180788" y="210383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45"/>
          <p:cNvSpPr/>
          <p:nvPr/>
        </p:nvSpPr>
        <p:spPr>
          <a:xfrm>
            <a:off x="6586288" y="21038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45"/>
          <p:cNvSpPr/>
          <p:nvPr/>
        </p:nvSpPr>
        <p:spPr>
          <a:xfrm>
            <a:off x="5172888" y="348648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A6CB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45"/>
          <p:cNvSpPr/>
          <p:nvPr/>
        </p:nvSpPr>
        <p:spPr>
          <a:xfrm>
            <a:off x="6653576" y="34871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45"/>
          <p:cNvSpPr/>
          <p:nvPr/>
        </p:nvSpPr>
        <p:spPr>
          <a:xfrm>
            <a:off x="5147376" y="749663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45"/>
          <p:cNvSpPr/>
          <p:nvPr/>
        </p:nvSpPr>
        <p:spPr>
          <a:xfrm>
            <a:off x="6512138" y="768275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45"/>
          <p:cNvSpPr/>
          <p:nvPr/>
        </p:nvSpPr>
        <p:spPr>
          <a:xfrm>
            <a:off x="5180788" y="210383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45"/>
          <p:cNvSpPr/>
          <p:nvPr/>
        </p:nvSpPr>
        <p:spPr>
          <a:xfrm>
            <a:off x="6586288" y="21038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45"/>
          <p:cNvSpPr/>
          <p:nvPr/>
        </p:nvSpPr>
        <p:spPr>
          <a:xfrm>
            <a:off x="5172888" y="348648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45"/>
          <p:cNvSpPr/>
          <p:nvPr/>
        </p:nvSpPr>
        <p:spPr>
          <a:xfrm>
            <a:off x="6653576" y="34871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9" name="Google Shape;70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6399" y="713613"/>
            <a:ext cx="1434424" cy="1434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Google Shape;71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7987" y="713638"/>
            <a:ext cx="1434424" cy="1434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6388" y="1942963"/>
            <a:ext cx="1574913" cy="1574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86300" y="2103850"/>
            <a:ext cx="1253149" cy="125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35387" y="3541112"/>
            <a:ext cx="1143924" cy="114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03399" y="3415175"/>
            <a:ext cx="1325126" cy="132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p46"/>
          <p:cNvPicPr preferRelativeResize="0"/>
          <p:nvPr/>
        </p:nvPicPr>
        <p:blipFill rotWithShape="1">
          <a:blip r:embed="rId3">
            <a:alphaModFix/>
          </a:blip>
          <a:srcRect b="0" l="0" r="0" t="1205"/>
          <a:stretch/>
        </p:blipFill>
        <p:spPr>
          <a:xfrm>
            <a:off x="332100" y="0"/>
            <a:ext cx="6474002" cy="5081749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46"/>
          <p:cNvSpPr txBox="1"/>
          <p:nvPr/>
        </p:nvSpPr>
        <p:spPr>
          <a:xfrm>
            <a:off x="6806100" y="3265800"/>
            <a:ext cx="23379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Gomes, D. G., Pottier, P., Crystal-Ornelas, R., Hudgins, E. J., Foroughirad, V., Sánchez-Reyes, L. L., ... &amp; Gaynor, K. M. (2022). Why don't we share data and code? Perceived barriers and benefits to public archiving practices. </a:t>
            </a:r>
            <a:r>
              <a:rPr i="1"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Proceedings of the Royal Society B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, </a:t>
            </a:r>
            <a:r>
              <a:rPr i="1"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289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(1987), 20221113.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https://doi.org/10.1098/rspb.2022.1113</a:t>
            </a:r>
            <a:br>
              <a:rPr lang="sr"/>
            </a:br>
            <a:endParaRPr sz="10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 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   </a:t>
            </a:r>
            <a:endParaRPr sz="10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7"/>
          <p:cNvSpPr txBox="1"/>
          <p:nvPr/>
        </p:nvSpPr>
        <p:spPr>
          <a:xfrm>
            <a:off x="1758150" y="578050"/>
            <a:ext cx="56277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Doprinesite bazi 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korisnih resursa o 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otvorenoj nauci: 10 min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726" name="Google Shape;726;p47"/>
          <p:cNvSpPr txBox="1"/>
          <p:nvPr/>
        </p:nvSpPr>
        <p:spPr>
          <a:xfrm>
            <a:off x="1394188" y="2280025"/>
            <a:ext cx="43677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Pozivamo Vas da sada popišete korisne resurse na ovom </a:t>
            </a:r>
            <a:r>
              <a:rPr lang="sr" sz="16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linku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 (</a:t>
            </a:r>
            <a:r>
              <a:rPr b="1"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02 RE</a:t>
            </a:r>
            <a:r>
              <a:rPr b="1" lang="sr" sz="1600">
                <a:latin typeface="Didact Gothic"/>
                <a:ea typeface="Didact Gothic"/>
                <a:cs typeface="Didact Gothic"/>
                <a:sym typeface="Didact Gothic"/>
              </a:rPr>
              <a:t>SURSI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)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 - sve što mislite da pomaže </a:t>
            </a:r>
            <a:r>
              <a:rPr lang="sr" sz="1600">
                <a:solidFill>
                  <a:srgbClr val="000000"/>
                </a:solidFill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da pristup otvorenoj nauci, posebno u našem regionu, bude bolji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.</a:t>
            </a:r>
            <a:endParaRPr sz="1600">
              <a:solidFill>
                <a:srgbClr val="FF0000"/>
              </a:solidFill>
              <a:highlight>
                <a:srgbClr val="FFFF00"/>
              </a:highlight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27" name="Google Shape;727;p47"/>
          <p:cNvSpPr txBox="1"/>
          <p:nvPr/>
        </p:nvSpPr>
        <p:spPr>
          <a:xfrm>
            <a:off x="1394188" y="3469475"/>
            <a:ext cx="41868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Neki primeri: otvoreni edukativni materijali, konferencije, grantovi, projekti, otvoreni softveri, besplatne aplikacije, snimci predavanja, različite baze i repozitorijumi, udruženja, organizacije, inicijative, priručnici, veb-sajtovi, izveštaji, </a:t>
            </a:r>
            <a:r>
              <a:rPr i="1" lang="sr" sz="1300">
                <a:latin typeface="Didact Gothic"/>
                <a:ea typeface="Didact Gothic"/>
                <a:cs typeface="Didact Gothic"/>
                <a:sym typeface="Didact Gothic"/>
              </a:rPr>
              <a:t>naučni članci, </a:t>
            </a:r>
            <a:r>
              <a:rPr i="1" lang="sr" sz="13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forme, primeri dobre prakse</a:t>
            </a:r>
            <a:endParaRPr/>
          </a:p>
        </p:txBody>
      </p:sp>
      <p:grpSp>
        <p:nvGrpSpPr>
          <p:cNvPr id="728" name="Google Shape;728;p47"/>
          <p:cNvGrpSpPr/>
          <p:nvPr/>
        </p:nvGrpSpPr>
        <p:grpSpPr>
          <a:xfrm>
            <a:off x="6025938" y="2391700"/>
            <a:ext cx="1824900" cy="2075025"/>
            <a:chOff x="4829800" y="2955875"/>
            <a:chExt cx="1824900" cy="2075025"/>
          </a:xfrm>
        </p:grpSpPr>
        <p:sp>
          <p:nvSpPr>
            <p:cNvPr id="729" name="Google Shape;729;p47"/>
            <p:cNvSpPr/>
            <p:nvPr/>
          </p:nvSpPr>
          <p:spPr>
            <a:xfrm>
              <a:off x="4829800" y="2955875"/>
              <a:ext cx="1824900" cy="2040300"/>
            </a:xfrm>
            <a:prstGeom prst="roundRect">
              <a:avLst>
                <a:gd fmla="val 13299" name="adj"/>
              </a:avLst>
            </a:prstGeom>
            <a:solidFill>
              <a:srgbClr val="617FB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pic>
          <p:nvPicPr>
            <p:cNvPr id="730" name="Google Shape;730;p4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45051" y="3098775"/>
              <a:ext cx="1594400" cy="1594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1" name="Google Shape;731;p47"/>
            <p:cNvSpPr txBox="1"/>
            <p:nvPr/>
          </p:nvSpPr>
          <p:spPr>
            <a:xfrm>
              <a:off x="5145850" y="4661600"/>
              <a:ext cx="119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1200" u="sng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  <a:hlinkClick r:id="rId5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t.ly/RX7AW</a:t>
              </a:r>
              <a:r>
                <a:rPr lang="sr" sz="1200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</a:rPr>
                <a:t> </a:t>
              </a:r>
              <a:endParaRPr>
                <a:solidFill>
                  <a:schemeClr val="lt1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48"/>
          <p:cNvSpPr txBox="1"/>
          <p:nvPr>
            <p:ph type="title"/>
          </p:nvPr>
        </p:nvSpPr>
        <p:spPr>
          <a:xfrm>
            <a:off x="1284000" y="1885947"/>
            <a:ext cx="6576000" cy="137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6800"/>
              <a:t>Pauza 5 min</a:t>
            </a:r>
            <a:endParaRPr sz="6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49"/>
          <p:cNvSpPr/>
          <p:nvPr/>
        </p:nvSpPr>
        <p:spPr>
          <a:xfrm>
            <a:off x="4810433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noFill/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2" name="Google Shape;742;p49"/>
          <p:cNvSpPr/>
          <p:nvPr/>
        </p:nvSpPr>
        <p:spPr>
          <a:xfrm>
            <a:off x="4810433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noFill/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49"/>
          <p:cNvSpPr/>
          <p:nvPr/>
        </p:nvSpPr>
        <p:spPr>
          <a:xfrm>
            <a:off x="793496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noFill/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4" name="Google Shape;744;p49"/>
          <p:cNvSpPr/>
          <p:nvPr/>
        </p:nvSpPr>
        <p:spPr>
          <a:xfrm>
            <a:off x="793496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49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Agenda</a:t>
            </a:r>
            <a:endParaRPr/>
          </a:p>
        </p:txBody>
      </p:sp>
      <p:sp>
        <p:nvSpPr>
          <p:cNvPr id="746" name="Google Shape;746;p49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Upoznavanje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747" name="Google Shape;747;p49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Open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748" name="Google Shape;748;p49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Big Team Science</a:t>
            </a:r>
            <a:endParaRPr sz="2100"/>
          </a:p>
        </p:txBody>
      </p:sp>
      <p:sp>
        <p:nvSpPr>
          <p:cNvPr id="749" name="Google Shape;749;p49"/>
          <p:cNvSpPr txBox="1"/>
          <p:nvPr>
            <p:ph idx="5" type="subTitle"/>
          </p:nvPr>
        </p:nvSpPr>
        <p:spPr>
          <a:xfrm>
            <a:off x="1668400" y="3396250"/>
            <a:ext cx="25026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Kako da kolaborativna istraživanja budu dostupnija i inkluzivnija? Iskustva, prepreke, preporuke, resursi…</a:t>
            </a:r>
            <a:endParaRPr/>
          </a:p>
        </p:txBody>
      </p:sp>
      <p:sp>
        <p:nvSpPr>
          <p:cNvPr id="750" name="Google Shape;750;p49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Kuda dalje?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751" name="Google Shape;751;p49"/>
          <p:cNvSpPr txBox="1"/>
          <p:nvPr>
            <p:ph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01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752" name="Google Shape;752;p49"/>
          <p:cNvSpPr txBox="1"/>
          <p:nvPr>
            <p:ph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03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53" name="Google Shape;753;p49"/>
          <p:cNvSpPr txBox="1"/>
          <p:nvPr>
            <p:ph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02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754" name="Google Shape;754;p49"/>
          <p:cNvSpPr txBox="1"/>
          <p:nvPr>
            <p:ph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04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755" name="Google Shape;755;p49"/>
          <p:cNvSpPr txBox="1"/>
          <p:nvPr>
            <p:ph idx="4294967295" type="subTitle"/>
          </p:nvPr>
        </p:nvSpPr>
        <p:spPr>
          <a:xfrm>
            <a:off x="1741650" y="43635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~12.30</a:t>
            </a:r>
            <a:endParaRPr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50"/>
          <p:cNvSpPr txBox="1"/>
          <p:nvPr/>
        </p:nvSpPr>
        <p:spPr>
          <a:xfrm>
            <a:off x="1590475" y="1884775"/>
            <a:ext cx="6469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„D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efinišemo </a:t>
            </a:r>
            <a:r>
              <a:rPr i="1"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Big Team Science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 kao metod koji uključuje relativno </a:t>
            </a:r>
            <a:r>
              <a:rPr lang="sr" sz="1600">
                <a:solidFill>
                  <a:schemeClr val="dk2"/>
                </a:solidFill>
                <a:highlight>
                  <a:schemeClr val="accent1"/>
                </a:highlight>
                <a:latin typeface="Roboto Serif"/>
                <a:ea typeface="Roboto Serif"/>
                <a:cs typeface="Roboto Serif"/>
                <a:sym typeface="Roboto Serif"/>
              </a:rPr>
              <a:t>veliki broj saradnika koji mogu biti iz različitih laboratorija, institucija, disciplina, kultura i kontinenata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. Ovaj sistem nauke suprotstavljamo nauci malih timova, </a:t>
            </a:r>
            <a:b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</a:b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koja je obično organizovana oko jednog glavnog istraživača </a:t>
            </a:r>
            <a:b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</a:b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i njenih/njegovih pripravnika.</a:t>
            </a:r>
            <a:r>
              <a:rPr lang="sr" sz="16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”</a:t>
            </a:r>
            <a:endParaRPr sz="1600">
              <a:solidFill>
                <a:schemeClr val="dk2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  <p:cxnSp>
        <p:nvCxnSpPr>
          <p:cNvPr id="761" name="Google Shape;761;p50"/>
          <p:cNvCxnSpPr/>
          <p:nvPr/>
        </p:nvCxnSpPr>
        <p:spPr>
          <a:xfrm>
            <a:off x="1310713" y="1908313"/>
            <a:ext cx="3600" cy="1800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62" name="Google Shape;762;p50"/>
          <p:cNvSpPr txBox="1"/>
          <p:nvPr/>
        </p:nvSpPr>
        <p:spPr>
          <a:xfrm>
            <a:off x="325125" y="431900"/>
            <a:ext cx="79878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Šta je </a:t>
            </a: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Big Team Science?</a:t>
            </a:r>
            <a:b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</a:br>
            <a:endParaRPr sz="1000">
              <a:latin typeface="Roboto Serif Medium"/>
              <a:ea typeface="Roboto Serif Medium"/>
              <a:cs typeface="Roboto Serif Medium"/>
              <a:sym typeface="Roboto Serif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200">
                <a:latin typeface="Roboto Serif Medium"/>
                <a:ea typeface="Roboto Serif Medium"/>
                <a:cs typeface="Roboto Serif Medium"/>
                <a:sym typeface="Roboto Serif Medium"/>
              </a:rPr>
              <a:t>U kakvoj je vezi sa otvorenom naukom?</a:t>
            </a:r>
            <a:endParaRPr sz="2200"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763" name="Google Shape;763;p50"/>
          <p:cNvSpPr txBox="1"/>
          <p:nvPr/>
        </p:nvSpPr>
        <p:spPr>
          <a:xfrm>
            <a:off x="4910100" y="4096850"/>
            <a:ext cx="4233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Forscher, P. S., Wagenmakers, E., Coles, N. A., Silan, M. A., Dutra, N. B., Basnight-Brown, D., &amp; IJzerman, H. (2020, May 20). </a:t>
            </a:r>
            <a:r>
              <a:rPr i="1" lang="sr" sz="1000">
                <a:latin typeface="Didact Gothic"/>
                <a:ea typeface="Didact Gothic"/>
                <a:cs typeface="Didact Gothic"/>
                <a:sym typeface="Didact Gothic"/>
              </a:rPr>
              <a:t>The Benefits, Barriers, and Risks of Big Team Science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https://doi.org/10.1177/17456916221082970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51"/>
          <p:cNvSpPr txBox="1"/>
          <p:nvPr/>
        </p:nvSpPr>
        <p:spPr>
          <a:xfrm>
            <a:off x="319025" y="19590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covidistress.github.io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69" name="Google Shape;769;p51"/>
          <p:cNvSpPr txBox="1"/>
          <p:nvPr/>
        </p:nvSpPr>
        <p:spPr>
          <a:xfrm>
            <a:off x="5832650" y="4241700"/>
            <a:ext cx="3311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COVIDiSTRESS II Consortium. (2022). COVIDiSTRESS diverse dataset on psychological and behavioural outcomes one year into the COVID-19 pandemic. </a:t>
            </a:r>
            <a:r>
              <a:rPr i="1"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Scientific data</a:t>
            </a: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, </a:t>
            </a:r>
            <a:r>
              <a:rPr i="1"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9, </a:t>
            </a: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331.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https://doi.org/10.1038/s41597-022-01383-6</a:t>
            </a: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solidFill>
                <a:srgbClr val="222222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70" name="Google Shape;770;p51"/>
          <p:cNvSpPr txBox="1"/>
          <p:nvPr/>
        </p:nvSpPr>
        <p:spPr>
          <a:xfrm>
            <a:off x="8426250" y="2997775"/>
            <a:ext cx="702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  </a:t>
            </a:r>
            <a:endParaRPr/>
          </a:p>
        </p:txBody>
      </p:sp>
      <p:pic>
        <p:nvPicPr>
          <p:cNvPr id="771" name="Google Shape;771;p51"/>
          <p:cNvPicPr preferRelativeResize="0"/>
          <p:nvPr/>
        </p:nvPicPr>
        <p:blipFill rotWithShape="1">
          <a:blip r:embed="rId6">
            <a:alphaModFix/>
          </a:blip>
          <a:srcRect b="0" l="3613" r="6052" t="0"/>
          <a:stretch/>
        </p:blipFill>
        <p:spPr>
          <a:xfrm>
            <a:off x="0" y="422650"/>
            <a:ext cx="4116274" cy="158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2" name="Google Shape;772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7738" y="2363524"/>
            <a:ext cx="4682780" cy="267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59375" y="86775"/>
            <a:ext cx="5184626" cy="279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52"/>
          <p:cNvSpPr txBox="1"/>
          <p:nvPr/>
        </p:nvSpPr>
        <p:spPr>
          <a:xfrm>
            <a:off x="6015550" y="2081200"/>
            <a:ext cx="1711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www.tisp-manylabs.com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pic>
        <p:nvPicPr>
          <p:cNvPr id="779" name="Google Shape;779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163" y="0"/>
            <a:ext cx="4556222" cy="2419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4012" y="2546225"/>
            <a:ext cx="5216527" cy="2419905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52"/>
          <p:cNvSpPr txBox="1"/>
          <p:nvPr/>
        </p:nvSpPr>
        <p:spPr>
          <a:xfrm>
            <a:off x="6015550" y="3833550"/>
            <a:ext cx="30543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Mede, N. G., Cologna, V., Berger, S., Besley, J. C., Brick, C., Joubert, M., … Linden, S. (2024, January 30). </a:t>
            </a:r>
            <a:r>
              <a:rPr i="1" lang="sr" sz="1000">
                <a:latin typeface="Didact Gothic"/>
                <a:ea typeface="Didact Gothic"/>
                <a:cs typeface="Didact Gothic"/>
                <a:sym typeface="Didact Gothic"/>
              </a:rPr>
              <a:t>Perceptions of Science, Science Communication, and Climate Change Attitudes in 68 Countries: The TISP Dataset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https://doi.org/10.31234/osf.io/jktsy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82" name="Google Shape;782;p52"/>
          <p:cNvSpPr txBox="1"/>
          <p:nvPr/>
        </p:nvSpPr>
        <p:spPr>
          <a:xfrm>
            <a:off x="6015550" y="4766225"/>
            <a:ext cx="702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r>
              <a:rPr lang="sr" sz="1000">
                <a:solidFill>
                  <a:srgbClr val="222222"/>
                </a:solidFill>
                <a:latin typeface="Didact Gothic"/>
                <a:ea typeface="Didact Gothic"/>
                <a:cs typeface="Didact Gothic"/>
                <a:sym typeface="Didact Gothic"/>
              </a:rPr>
              <a:t>  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53"/>
          <p:cNvSpPr txBox="1"/>
          <p:nvPr/>
        </p:nvSpPr>
        <p:spPr>
          <a:xfrm>
            <a:off x="4542000" y="26136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manybabies.org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pic>
        <p:nvPicPr>
          <p:cNvPr id="788" name="Google Shape;788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2000" y="2260112"/>
            <a:ext cx="5940001" cy="2883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53"/>
          <p:cNvPicPr preferRelativeResize="0"/>
          <p:nvPr/>
        </p:nvPicPr>
        <p:blipFill rotWithShape="1">
          <a:blip r:embed="rId5">
            <a:alphaModFix/>
          </a:blip>
          <a:srcRect b="1246" l="0" r="0" t="2135"/>
          <a:stretch/>
        </p:blipFill>
        <p:spPr>
          <a:xfrm>
            <a:off x="1602000" y="0"/>
            <a:ext cx="5940001" cy="2613600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53"/>
          <p:cNvSpPr txBox="1"/>
          <p:nvPr/>
        </p:nvSpPr>
        <p:spPr>
          <a:xfrm>
            <a:off x="5984750" y="4774000"/>
            <a:ext cx="3087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manydogsproject.github.io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91" name="Google Shape;791;p53"/>
          <p:cNvSpPr txBox="1"/>
          <p:nvPr/>
        </p:nvSpPr>
        <p:spPr>
          <a:xfrm>
            <a:off x="6071750" y="26136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manybabies.org</a:t>
            </a: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54"/>
          <p:cNvSpPr/>
          <p:nvPr/>
        </p:nvSpPr>
        <p:spPr>
          <a:xfrm>
            <a:off x="3641400" y="3126850"/>
            <a:ext cx="1861200" cy="1861200"/>
          </a:xfrm>
          <a:prstGeom prst="roundRect">
            <a:avLst>
              <a:gd fmla="val 1329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797" name="Google Shape;797;p54"/>
          <p:cNvSpPr txBox="1"/>
          <p:nvPr>
            <p:ph idx="1" type="subTitle"/>
          </p:nvPr>
        </p:nvSpPr>
        <p:spPr>
          <a:xfrm>
            <a:off x="1575100" y="2333988"/>
            <a:ext cx="6093000" cy="7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Molimo vas da sada odgovorite na </a:t>
            </a:r>
            <a:r>
              <a:rPr lang="sr"/>
              <a:t>tri</a:t>
            </a:r>
            <a:r>
              <a:rPr lang="sr"/>
              <a:t> pitanja na ovom </a:t>
            </a:r>
            <a:r>
              <a:rPr lang="sr" u="sng">
                <a:solidFill>
                  <a:schemeClr val="hlink"/>
                </a:solidFill>
                <a:hlinkClick r:id="rId3"/>
              </a:rPr>
              <a:t>linku</a:t>
            </a:r>
            <a:r>
              <a:rPr lang="sr"/>
              <a:t>.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Pričaćemo o odgovorima na sastanku.</a:t>
            </a:r>
            <a:endParaRPr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798" name="Google Shape;798;p54"/>
          <p:cNvSpPr txBox="1"/>
          <p:nvPr>
            <p:ph type="title"/>
          </p:nvPr>
        </p:nvSpPr>
        <p:spPr>
          <a:xfrm>
            <a:off x="1415700" y="710125"/>
            <a:ext cx="63126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Popunite kratak 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upitnik o kolaborativnim istraživanjima: 5 min</a:t>
            </a:r>
            <a:endParaRPr sz="3000"/>
          </a:p>
        </p:txBody>
      </p:sp>
      <p:pic>
        <p:nvPicPr>
          <p:cNvPr id="799" name="Google Shape;799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4600" y="3260050"/>
            <a:ext cx="1594800" cy="159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8"/>
          <p:cNvSpPr/>
          <p:nvPr/>
        </p:nvSpPr>
        <p:spPr>
          <a:xfrm>
            <a:off x="4810433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28"/>
          <p:cNvSpPr/>
          <p:nvPr/>
        </p:nvSpPr>
        <p:spPr>
          <a:xfrm>
            <a:off x="4810433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28"/>
          <p:cNvSpPr/>
          <p:nvPr/>
        </p:nvSpPr>
        <p:spPr>
          <a:xfrm>
            <a:off x="793496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28"/>
          <p:cNvSpPr/>
          <p:nvPr/>
        </p:nvSpPr>
        <p:spPr>
          <a:xfrm>
            <a:off x="793496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28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Agenda</a:t>
            </a:r>
            <a:endParaRPr/>
          </a:p>
        </p:txBody>
      </p:sp>
      <p:sp>
        <p:nvSpPr>
          <p:cNvPr id="485" name="Google Shape;485;p28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Upoznavanje</a:t>
            </a:r>
            <a:endParaRPr sz="2100"/>
          </a:p>
        </p:txBody>
      </p:sp>
      <p:sp>
        <p:nvSpPr>
          <p:cNvPr id="486" name="Google Shape;486;p28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Open Science</a:t>
            </a:r>
            <a:endParaRPr sz="2100"/>
          </a:p>
        </p:txBody>
      </p:sp>
      <p:sp>
        <p:nvSpPr>
          <p:cNvPr id="487" name="Google Shape;487;p28"/>
          <p:cNvSpPr txBox="1"/>
          <p:nvPr>
            <p:ph idx="3" type="subTitle"/>
          </p:nvPr>
        </p:nvSpPr>
        <p:spPr>
          <a:xfrm>
            <a:off x="5706903" y="1867064"/>
            <a:ext cx="26244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Kako otvorena nauka da bude dostupnija i inkluzivnija?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Iskustva, prepreke, preporuke, resursi…</a:t>
            </a:r>
            <a:endParaRPr/>
          </a:p>
        </p:txBody>
      </p:sp>
      <p:sp>
        <p:nvSpPr>
          <p:cNvPr id="488" name="Google Shape;488;p28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Big Team Science</a:t>
            </a:r>
            <a:endParaRPr sz="2100"/>
          </a:p>
        </p:txBody>
      </p:sp>
      <p:sp>
        <p:nvSpPr>
          <p:cNvPr id="489" name="Google Shape;489;p28"/>
          <p:cNvSpPr txBox="1"/>
          <p:nvPr>
            <p:ph idx="5" type="subTitle"/>
          </p:nvPr>
        </p:nvSpPr>
        <p:spPr>
          <a:xfrm>
            <a:off x="1668400" y="3396250"/>
            <a:ext cx="25026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Kako da kolaborativna istraživanja budu dostupnija i inkluzivnija? </a:t>
            </a:r>
            <a:r>
              <a:rPr lang="sr"/>
              <a:t>Iskustva, prepreke, preporuke, resursi…</a:t>
            </a:r>
            <a:endParaRPr/>
          </a:p>
        </p:txBody>
      </p:sp>
      <p:sp>
        <p:nvSpPr>
          <p:cNvPr id="490" name="Google Shape;490;p28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Kuda dalje?</a:t>
            </a:r>
            <a:endParaRPr sz="2100"/>
          </a:p>
        </p:txBody>
      </p:sp>
      <p:sp>
        <p:nvSpPr>
          <p:cNvPr id="491" name="Google Shape;491;p28"/>
          <p:cNvSpPr txBox="1"/>
          <p:nvPr>
            <p:ph idx="7" type="subTitle"/>
          </p:nvPr>
        </p:nvSpPr>
        <p:spPr>
          <a:xfrm>
            <a:off x="5706903" y="3396239"/>
            <a:ext cx="26244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Šta se još planira u okviru projekta? Ideje za saradnju?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Na koje načine možete da ostanete uključeni?</a:t>
            </a:r>
            <a:endParaRPr/>
          </a:p>
        </p:txBody>
      </p:sp>
      <p:sp>
        <p:nvSpPr>
          <p:cNvPr id="492" name="Google Shape;492;p28"/>
          <p:cNvSpPr txBox="1"/>
          <p:nvPr>
            <p:ph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93" name="Google Shape;493;p28"/>
          <p:cNvSpPr txBox="1"/>
          <p:nvPr>
            <p:ph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03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94" name="Google Shape;494;p28"/>
          <p:cNvSpPr txBox="1"/>
          <p:nvPr>
            <p:ph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95" name="Google Shape;495;p28"/>
          <p:cNvSpPr txBox="1"/>
          <p:nvPr>
            <p:ph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04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496" name="Google Shape;496;p28"/>
          <p:cNvSpPr txBox="1"/>
          <p:nvPr>
            <p:ph idx="1" type="subTitle"/>
          </p:nvPr>
        </p:nvSpPr>
        <p:spPr>
          <a:xfrm>
            <a:off x="1668407" y="1867064"/>
            <a:ext cx="26244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U okviru kog projekta organizujemo sastanak?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Ko su ABRIR, OSCS i LIRA Lab?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Ko su voditeljke? Ko ste vi?</a:t>
            </a:r>
            <a:endParaRPr/>
          </a:p>
        </p:txBody>
      </p:sp>
      <p:sp>
        <p:nvSpPr>
          <p:cNvPr id="497" name="Google Shape;497;p28"/>
          <p:cNvSpPr txBox="1"/>
          <p:nvPr>
            <p:ph idx="4294967295" type="subTitle"/>
          </p:nvPr>
        </p:nvSpPr>
        <p:spPr>
          <a:xfrm>
            <a:off x="1741650" y="28171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~11.30</a:t>
            </a:r>
            <a:endParaRPr sz="1200"/>
          </a:p>
        </p:txBody>
      </p:sp>
      <p:sp>
        <p:nvSpPr>
          <p:cNvPr id="498" name="Google Shape;498;p28"/>
          <p:cNvSpPr txBox="1"/>
          <p:nvPr>
            <p:ph idx="4294967295" type="subTitle"/>
          </p:nvPr>
        </p:nvSpPr>
        <p:spPr>
          <a:xfrm>
            <a:off x="5706900" y="28171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~12.00</a:t>
            </a:r>
            <a:endParaRPr sz="1200"/>
          </a:p>
        </p:txBody>
      </p:sp>
      <p:sp>
        <p:nvSpPr>
          <p:cNvPr id="499" name="Google Shape;499;p28"/>
          <p:cNvSpPr txBox="1"/>
          <p:nvPr>
            <p:ph idx="4294967295" type="subTitle"/>
          </p:nvPr>
        </p:nvSpPr>
        <p:spPr>
          <a:xfrm>
            <a:off x="1741650" y="43635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~12.30</a:t>
            </a:r>
            <a:endParaRPr sz="1200"/>
          </a:p>
        </p:txBody>
      </p:sp>
      <p:sp>
        <p:nvSpPr>
          <p:cNvPr id="500" name="Google Shape;500;p28"/>
          <p:cNvSpPr txBox="1"/>
          <p:nvPr>
            <p:ph idx="4294967295" type="subTitle"/>
          </p:nvPr>
        </p:nvSpPr>
        <p:spPr>
          <a:xfrm>
            <a:off x="5706900" y="43635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13.00</a:t>
            </a:r>
            <a:endParaRPr sz="12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5"/>
          <p:cNvSpPr txBox="1"/>
          <p:nvPr>
            <p:ph type="title"/>
          </p:nvPr>
        </p:nvSpPr>
        <p:spPr>
          <a:xfrm>
            <a:off x="2654850" y="1053925"/>
            <a:ext cx="38343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Prolazak kroz odgovore na pitanja 1, 2a i 2b</a:t>
            </a:r>
            <a:endParaRPr sz="3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rms response chart. Question title: 1. Molimo Vas da odaberete opciju koja najbolje opisuje Vaše poznavanje kolaborativnih istraživanja.&#10;. Number of responses: 15 responses." id="809" name="Google Shape;809;p56" title="1. Molimo Vas da odaberete opciju koja najbolje opisuje Vaše poznavanje kolaborativnih istraživanja.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4" cy="4009580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p56"/>
          <p:cNvSpPr txBox="1"/>
          <p:nvPr/>
        </p:nvSpPr>
        <p:spPr>
          <a:xfrm>
            <a:off x="458425" y="39794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</a:rPr>
              <a:t>How familiar are you with Big Team Science?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811" name="Google Shape;811;p56"/>
          <p:cNvSpPr txBox="1"/>
          <p:nvPr/>
        </p:nvSpPr>
        <p:spPr>
          <a:xfrm>
            <a:off x="3566850" y="4068000"/>
            <a:ext cx="106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Not familiar at all</a:t>
            </a:r>
            <a:endParaRPr sz="1100">
              <a:solidFill>
                <a:schemeClr val="lt1"/>
              </a:solidFill>
              <a:highlight>
                <a:srgbClr val="3366CC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3366CC"/>
                </a:highlight>
              </a:rPr>
              <a:t>have never heard of BTS</a:t>
            </a: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 </a:t>
            </a:r>
            <a:endParaRPr>
              <a:solidFill>
                <a:schemeClr val="lt1"/>
              </a:solidFill>
              <a:highlight>
                <a:srgbClr val="3366CC"/>
              </a:highlight>
            </a:endParaRPr>
          </a:p>
        </p:txBody>
      </p:sp>
      <p:sp>
        <p:nvSpPr>
          <p:cNvPr id="812" name="Google Shape;812;p56"/>
          <p:cNvSpPr txBox="1"/>
          <p:nvPr/>
        </p:nvSpPr>
        <p:spPr>
          <a:xfrm>
            <a:off x="4716175" y="4075650"/>
            <a:ext cx="955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C3912"/>
                </a:highlight>
              </a:rPr>
              <a:t>Slightly familiar</a:t>
            </a:r>
            <a:endParaRPr sz="1100">
              <a:solidFill>
                <a:schemeClr val="lt1"/>
              </a:solidFill>
              <a:highlight>
                <a:srgbClr val="DC3912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DC3912"/>
                </a:highlight>
              </a:rPr>
              <a:t>have only heard of BTS</a:t>
            </a:r>
            <a:endParaRPr i="1" sz="1100">
              <a:solidFill>
                <a:schemeClr val="lt1"/>
              </a:solidFill>
              <a:highlight>
                <a:srgbClr val="DC3912"/>
              </a:highlight>
            </a:endParaRPr>
          </a:p>
        </p:txBody>
      </p:sp>
      <p:sp>
        <p:nvSpPr>
          <p:cNvPr id="813" name="Google Shape;813;p56"/>
          <p:cNvSpPr txBox="1"/>
          <p:nvPr/>
        </p:nvSpPr>
        <p:spPr>
          <a:xfrm>
            <a:off x="5780625" y="4075650"/>
            <a:ext cx="11577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FF9900"/>
                </a:highlight>
              </a:rPr>
              <a:t>Somewhat familiar</a:t>
            </a:r>
            <a:endParaRPr sz="1100">
              <a:solidFill>
                <a:schemeClr val="lt1"/>
              </a:solidFill>
              <a:highlight>
                <a:srgbClr val="FF99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FF9900"/>
                </a:highlight>
              </a:rPr>
              <a:t>participated in 1-2 BTS projects</a:t>
            </a:r>
            <a:endParaRPr i="1" sz="1100">
              <a:solidFill>
                <a:schemeClr val="lt1"/>
              </a:solidFill>
              <a:highlight>
                <a:srgbClr val="FF9900"/>
              </a:highlight>
            </a:endParaRPr>
          </a:p>
        </p:txBody>
      </p:sp>
      <p:sp>
        <p:nvSpPr>
          <p:cNvPr id="814" name="Google Shape;814;p56"/>
          <p:cNvSpPr txBox="1"/>
          <p:nvPr/>
        </p:nvSpPr>
        <p:spPr>
          <a:xfrm>
            <a:off x="7062600" y="4068000"/>
            <a:ext cx="12663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109618"/>
                </a:highlight>
              </a:rPr>
              <a:t>Very familiar</a:t>
            </a:r>
            <a:endParaRPr sz="1100">
              <a:solidFill>
                <a:schemeClr val="lt1"/>
              </a:solidFill>
              <a:highlight>
                <a:srgbClr val="109618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100">
                <a:solidFill>
                  <a:schemeClr val="lt1"/>
                </a:solidFill>
                <a:highlight>
                  <a:srgbClr val="109618"/>
                </a:highlight>
              </a:rPr>
              <a:t>participated in more than 2 BTS projects</a:t>
            </a:r>
            <a:endParaRPr i="1" sz="1100">
              <a:solidFill>
                <a:schemeClr val="lt1"/>
              </a:solidFill>
              <a:highlight>
                <a:srgbClr val="109618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rms response chart. Question title: 2a. Da li ste Vi nekada bili vođa velikog kolaborativnog projekta odnosno da li ste bili deo tima koji vodi/pokreće veliki kolaborativni projekat?. Number of responses: 15 responses." id="819" name="Google Shape;819;p57" title="2a. Da li ste Vi nekada bili vođa velikog kolaborativnog projekta odnosno da li ste bili deo tima koji vodi/pokreće veliki kolaborativni projekat?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6875"/>
            <a:ext cx="8839204" cy="4009580"/>
          </a:xfrm>
          <a:prstGeom prst="rect">
            <a:avLst/>
          </a:prstGeom>
          <a:noFill/>
          <a:ln>
            <a:noFill/>
          </a:ln>
        </p:spPr>
      </p:pic>
      <p:sp>
        <p:nvSpPr>
          <p:cNvPr id="820" name="Google Shape;820;p57"/>
          <p:cNvSpPr txBox="1"/>
          <p:nvPr/>
        </p:nvSpPr>
        <p:spPr>
          <a:xfrm>
            <a:off x="489500" y="4076175"/>
            <a:ext cx="35817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  <a:highlight>
                  <a:srgbClr val="FFFFFF"/>
                </a:highlight>
              </a:rPr>
              <a:t>Have you ever been the lead or a part of a team leading/initiating a Big Team Science project?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821" name="Google Shape;821;p57"/>
          <p:cNvSpPr txBox="1"/>
          <p:nvPr/>
        </p:nvSpPr>
        <p:spPr>
          <a:xfrm>
            <a:off x="3807725" y="4200100"/>
            <a:ext cx="10638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Yes, I have</a:t>
            </a:r>
            <a:endParaRPr>
              <a:solidFill>
                <a:schemeClr val="lt1"/>
              </a:solidFill>
              <a:highlight>
                <a:srgbClr val="3366CC"/>
              </a:highlight>
            </a:endParaRPr>
          </a:p>
        </p:txBody>
      </p:sp>
      <p:sp>
        <p:nvSpPr>
          <p:cNvPr id="822" name="Google Shape;822;p57"/>
          <p:cNvSpPr txBox="1"/>
          <p:nvPr/>
        </p:nvSpPr>
        <p:spPr>
          <a:xfrm>
            <a:off x="4716175" y="4200100"/>
            <a:ext cx="9558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C3912"/>
                </a:highlight>
              </a:rPr>
              <a:t>No, I have not</a:t>
            </a:r>
            <a:endParaRPr i="1" sz="1100">
              <a:solidFill>
                <a:schemeClr val="lt1"/>
              </a:solidFill>
              <a:highlight>
                <a:srgbClr val="DC3912"/>
              </a:highligh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7" name="Google Shape;827;p58"/>
          <p:cNvPicPr preferRelativeResize="0"/>
          <p:nvPr/>
        </p:nvPicPr>
        <p:blipFill rotWithShape="1">
          <a:blip r:embed="rId3">
            <a:alphaModFix/>
          </a:blip>
          <a:srcRect b="71014" l="0" r="0" t="0"/>
          <a:stretch/>
        </p:blipFill>
        <p:spPr>
          <a:xfrm>
            <a:off x="152400" y="152400"/>
            <a:ext cx="8839199" cy="1238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58"/>
          <p:cNvPicPr preferRelativeResize="0"/>
          <p:nvPr/>
        </p:nvPicPr>
        <p:blipFill rotWithShape="1">
          <a:blip r:embed="rId3">
            <a:alphaModFix/>
          </a:blip>
          <a:srcRect b="20822" l="0" r="0" t="42825"/>
          <a:stretch/>
        </p:blipFill>
        <p:spPr>
          <a:xfrm>
            <a:off x="152400" y="1437375"/>
            <a:ext cx="8839199" cy="1553101"/>
          </a:xfrm>
          <a:prstGeom prst="rect">
            <a:avLst/>
          </a:prstGeom>
          <a:noFill/>
          <a:ln>
            <a:noFill/>
          </a:ln>
        </p:spPr>
      </p:pic>
      <p:sp>
        <p:nvSpPr>
          <p:cNvPr id="829" name="Google Shape;829;p58"/>
          <p:cNvSpPr txBox="1"/>
          <p:nvPr/>
        </p:nvSpPr>
        <p:spPr>
          <a:xfrm>
            <a:off x="504525" y="3775400"/>
            <a:ext cx="3999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dk2"/>
                </a:solidFill>
                <a:highlight>
                  <a:srgbClr val="FFFFFF"/>
                </a:highlight>
              </a:rPr>
              <a:t>What is the title of the Big Team Science project you led?</a:t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4" name="Google Shape;834;p59"/>
          <p:cNvPicPr preferRelativeResize="0"/>
          <p:nvPr/>
        </p:nvPicPr>
        <p:blipFill rotWithShape="1">
          <a:blip r:embed="rId3">
            <a:alphaModFix/>
          </a:blip>
          <a:srcRect b="33866" l="0" r="51323" t="34358"/>
          <a:stretch/>
        </p:blipFill>
        <p:spPr>
          <a:xfrm>
            <a:off x="16813" y="1563788"/>
            <a:ext cx="4619876" cy="306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59"/>
          <p:cNvPicPr preferRelativeResize="0"/>
          <p:nvPr/>
        </p:nvPicPr>
        <p:blipFill rotWithShape="1">
          <a:blip r:embed="rId4">
            <a:alphaModFix/>
          </a:blip>
          <a:srcRect b="0" l="0" r="50968" t="67049"/>
          <a:stretch/>
        </p:blipFill>
        <p:spPr>
          <a:xfrm>
            <a:off x="4469250" y="1602187"/>
            <a:ext cx="4619875" cy="3094913"/>
          </a:xfrm>
          <a:prstGeom prst="rect">
            <a:avLst/>
          </a:prstGeom>
          <a:noFill/>
          <a:ln>
            <a:noFill/>
          </a:ln>
        </p:spPr>
      </p:pic>
      <p:sp>
        <p:nvSpPr>
          <p:cNvPr id="836" name="Google Shape;836;p59"/>
          <p:cNvSpPr txBox="1"/>
          <p:nvPr/>
        </p:nvSpPr>
        <p:spPr>
          <a:xfrm>
            <a:off x="4838250" y="4650900"/>
            <a:ext cx="4303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Paris, B., IJzerman, H., &amp; Forscher, P. S. (2020, December 2). PSA 2020-2021 study capacity report. </a:t>
            </a: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https://doi.org/10.31234/osf.io/v9zma</a:t>
            </a:r>
            <a:r>
              <a:rPr lang="sr" sz="10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pic>
        <p:nvPicPr>
          <p:cNvPr id="837" name="Google Shape;837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7675" y="75550"/>
            <a:ext cx="1067601" cy="1067601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59"/>
          <p:cNvSpPr txBox="1"/>
          <p:nvPr/>
        </p:nvSpPr>
        <p:spPr>
          <a:xfrm>
            <a:off x="-36137" y="1143138"/>
            <a:ext cx="215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latin typeface="Didact Gothic"/>
                <a:ea typeface="Didact Gothic"/>
                <a:cs typeface="Didact Gothic"/>
                <a:sym typeface="Didact Gothic"/>
              </a:rPr>
              <a:t>Psychological Science Accelerator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psysciacc.org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60"/>
          <p:cNvSpPr txBox="1"/>
          <p:nvPr/>
        </p:nvSpPr>
        <p:spPr>
          <a:xfrm>
            <a:off x="3481938" y="4690200"/>
            <a:ext cx="2180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reasonforhealth.f.bg.ac.rs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844" name="Google Shape;844;p60"/>
          <p:cNvGrpSpPr/>
          <p:nvPr/>
        </p:nvGrpSpPr>
        <p:grpSpPr>
          <a:xfrm>
            <a:off x="1160275" y="710113"/>
            <a:ext cx="6823450" cy="3544275"/>
            <a:chOff x="1160275" y="914400"/>
            <a:chExt cx="6823450" cy="3544275"/>
          </a:xfrm>
        </p:grpSpPr>
        <p:pic>
          <p:nvPicPr>
            <p:cNvPr id="845" name="Google Shape;845;p60"/>
            <p:cNvPicPr preferRelativeResize="0"/>
            <p:nvPr/>
          </p:nvPicPr>
          <p:blipFill rotWithShape="1">
            <a:blip r:embed="rId4">
              <a:alphaModFix/>
            </a:blip>
            <a:srcRect b="0" l="5971" r="7740" t="6085"/>
            <a:stretch/>
          </p:blipFill>
          <p:spPr>
            <a:xfrm>
              <a:off x="1160275" y="914400"/>
              <a:ext cx="6823450" cy="35442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6" name="Google Shape;846;p60"/>
            <p:cNvSpPr/>
            <p:nvPr/>
          </p:nvSpPr>
          <p:spPr>
            <a:xfrm>
              <a:off x="5894725" y="2030550"/>
              <a:ext cx="915900" cy="272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>
                  <a:solidFill>
                    <a:schemeClr val="dk2"/>
                  </a:solidFill>
                  <a:latin typeface="Didact Gothic"/>
                  <a:ea typeface="Didact Gothic"/>
                  <a:cs typeface="Didact Gothic"/>
                  <a:sym typeface="Didact Gothic"/>
                </a:rPr>
                <a:t>CLOSED</a:t>
              </a:r>
              <a:endParaRPr sz="15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61"/>
          <p:cNvSpPr txBox="1"/>
          <p:nvPr>
            <p:ph type="title"/>
          </p:nvPr>
        </p:nvSpPr>
        <p:spPr>
          <a:xfrm>
            <a:off x="2654850" y="1054800"/>
            <a:ext cx="3834300" cy="156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/>
              <a:t>Prolazak kroz odgovore na pitanje 3</a:t>
            </a:r>
            <a:endParaRPr sz="30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orms response chart. Question title: 3. Ako biste morali da odabete jedan od narednih odgovora kao glavni razlog koji sprečava da se Vi ili Vaši saradnici više uključujete u velike kolaborativne projekte, koji biste odabrali?&#10;. Number of responses: 15 responses." id="856" name="Google Shape;856;p62" title="3. Ako biste morali da odabete jedan od narednih odgovora kao glavni razlog koji sprečava da se Vi ili Vaši saradnici više uključujete u velike kolaborativne projekte, koji biste odabrali?&#10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4" cy="4009580"/>
          </a:xfrm>
          <a:prstGeom prst="rect">
            <a:avLst/>
          </a:prstGeom>
          <a:noFill/>
          <a:ln>
            <a:noFill/>
          </a:ln>
        </p:spPr>
      </p:pic>
      <p:sp>
        <p:nvSpPr>
          <p:cNvPr id="857" name="Google Shape;857;p62"/>
          <p:cNvSpPr txBox="1"/>
          <p:nvPr/>
        </p:nvSpPr>
        <p:spPr>
          <a:xfrm>
            <a:off x="372925" y="4019475"/>
            <a:ext cx="6560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/>
              <a:t>Select one</a:t>
            </a:r>
            <a:r>
              <a:rPr lang="sr" sz="1100"/>
              <a:t> main reason preventing you or your collaborators from engaging more in Big Team Science.</a:t>
            </a:r>
            <a:endParaRPr sz="1100"/>
          </a:p>
        </p:txBody>
      </p:sp>
      <p:sp>
        <p:nvSpPr>
          <p:cNvPr id="858" name="Google Shape;858;p62"/>
          <p:cNvSpPr txBox="1"/>
          <p:nvPr/>
        </p:nvSpPr>
        <p:spPr>
          <a:xfrm>
            <a:off x="451200" y="4420100"/>
            <a:ext cx="10638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3366CC"/>
                </a:highlight>
              </a:rPr>
              <a:t>Lack of training</a:t>
            </a:r>
            <a:endParaRPr>
              <a:solidFill>
                <a:schemeClr val="lt1"/>
              </a:solidFill>
              <a:highlight>
                <a:srgbClr val="3366CC"/>
              </a:highlight>
            </a:endParaRPr>
          </a:p>
        </p:txBody>
      </p:sp>
      <p:sp>
        <p:nvSpPr>
          <p:cNvPr id="859" name="Google Shape;859;p62"/>
          <p:cNvSpPr txBox="1"/>
          <p:nvPr/>
        </p:nvSpPr>
        <p:spPr>
          <a:xfrm>
            <a:off x="1515000" y="4420100"/>
            <a:ext cx="3186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C3912"/>
                </a:highlight>
              </a:rPr>
              <a:t>Time</a:t>
            </a:r>
            <a:endParaRPr sz="1100">
              <a:solidFill>
                <a:schemeClr val="lt1"/>
              </a:solidFill>
              <a:highlight>
                <a:srgbClr val="DC3912"/>
              </a:highlight>
            </a:endParaRPr>
          </a:p>
        </p:txBody>
      </p:sp>
      <p:sp>
        <p:nvSpPr>
          <p:cNvPr id="860" name="Google Shape;860;p62"/>
          <p:cNvSpPr txBox="1"/>
          <p:nvPr/>
        </p:nvSpPr>
        <p:spPr>
          <a:xfrm>
            <a:off x="1926925" y="4420100"/>
            <a:ext cx="4197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FF9900"/>
                </a:highlight>
              </a:rPr>
              <a:t>Money</a:t>
            </a:r>
            <a:endParaRPr sz="1100">
              <a:solidFill>
                <a:schemeClr val="lt1"/>
              </a:solidFill>
              <a:highlight>
                <a:srgbClr val="FF9900"/>
              </a:highlight>
            </a:endParaRPr>
          </a:p>
        </p:txBody>
      </p:sp>
      <p:sp>
        <p:nvSpPr>
          <p:cNvPr id="861" name="Google Shape;861;p62"/>
          <p:cNvSpPr txBox="1"/>
          <p:nvPr/>
        </p:nvSpPr>
        <p:spPr>
          <a:xfrm>
            <a:off x="2482600" y="4420100"/>
            <a:ext cx="16326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109618"/>
                </a:highlight>
              </a:rPr>
              <a:t>Lack of academic reward</a:t>
            </a:r>
            <a:endParaRPr>
              <a:solidFill>
                <a:schemeClr val="lt1"/>
              </a:solidFill>
              <a:highlight>
                <a:srgbClr val="109618"/>
              </a:highlight>
            </a:endParaRPr>
          </a:p>
        </p:txBody>
      </p:sp>
      <p:sp>
        <p:nvSpPr>
          <p:cNvPr id="862" name="Google Shape;862;p62"/>
          <p:cNvSpPr txBox="1"/>
          <p:nvPr/>
        </p:nvSpPr>
        <p:spPr>
          <a:xfrm>
            <a:off x="451200" y="4730875"/>
            <a:ext cx="18954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0099C6"/>
                </a:highlight>
              </a:rPr>
              <a:t>Translation/adaptation burden</a:t>
            </a:r>
            <a:endParaRPr>
              <a:solidFill>
                <a:schemeClr val="lt1"/>
              </a:solidFill>
              <a:highlight>
                <a:srgbClr val="0099C6"/>
              </a:highlight>
            </a:endParaRPr>
          </a:p>
        </p:txBody>
      </p:sp>
      <p:sp>
        <p:nvSpPr>
          <p:cNvPr id="863" name="Google Shape;863;p62"/>
          <p:cNvSpPr txBox="1"/>
          <p:nvPr/>
        </p:nvSpPr>
        <p:spPr>
          <a:xfrm>
            <a:off x="2439950" y="4730875"/>
            <a:ext cx="3391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DD4477"/>
                </a:highlight>
              </a:rPr>
              <a:t>Lack of general interest in region specific issues</a:t>
            </a:r>
            <a:endParaRPr>
              <a:solidFill>
                <a:schemeClr val="lt1"/>
              </a:solidFill>
              <a:highlight>
                <a:srgbClr val="DD4477"/>
              </a:highlight>
            </a:endParaRPr>
          </a:p>
        </p:txBody>
      </p:sp>
      <p:sp>
        <p:nvSpPr>
          <p:cNvPr id="864" name="Google Shape;864;p62"/>
          <p:cNvSpPr txBox="1"/>
          <p:nvPr/>
        </p:nvSpPr>
        <p:spPr>
          <a:xfrm>
            <a:off x="5558150" y="4730875"/>
            <a:ext cx="33915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66AA00"/>
                </a:highlight>
              </a:rPr>
              <a:t>Lack of general interest in samples from our countries</a:t>
            </a:r>
            <a:endParaRPr>
              <a:solidFill>
                <a:schemeClr val="lt1"/>
              </a:solidFill>
              <a:highlight>
                <a:srgbClr val="66AA00"/>
              </a:highlight>
            </a:endParaRPr>
          </a:p>
        </p:txBody>
      </p:sp>
      <p:sp>
        <p:nvSpPr>
          <p:cNvPr id="865" name="Google Shape;865;p62"/>
          <p:cNvSpPr txBox="1"/>
          <p:nvPr/>
        </p:nvSpPr>
        <p:spPr>
          <a:xfrm>
            <a:off x="4182325" y="4420100"/>
            <a:ext cx="39147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" sz="1100">
                <a:solidFill>
                  <a:schemeClr val="lt1"/>
                </a:solidFill>
                <a:highlight>
                  <a:srgbClr val="990099"/>
                </a:highlight>
              </a:rPr>
              <a:t>Lack of information about or confusing onboarding procedures</a:t>
            </a:r>
            <a:endParaRPr sz="1100">
              <a:solidFill>
                <a:schemeClr val="lt1"/>
              </a:solidFill>
              <a:highlight>
                <a:srgbClr val="990099"/>
              </a:highlight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63"/>
          <p:cNvSpPr/>
          <p:nvPr/>
        </p:nvSpPr>
        <p:spPr>
          <a:xfrm>
            <a:off x="5147376" y="749663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1" name="Google Shape;871;p63"/>
          <p:cNvSpPr/>
          <p:nvPr/>
        </p:nvSpPr>
        <p:spPr>
          <a:xfrm>
            <a:off x="6512138" y="768275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00C3B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2" name="Google Shape;872;p63"/>
          <p:cNvSpPr/>
          <p:nvPr/>
        </p:nvSpPr>
        <p:spPr>
          <a:xfrm>
            <a:off x="5180788" y="210383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3" name="Google Shape;873;p63"/>
          <p:cNvSpPr/>
          <p:nvPr/>
        </p:nvSpPr>
        <p:spPr>
          <a:xfrm>
            <a:off x="6586288" y="21038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4" name="Google Shape;874;p63"/>
          <p:cNvSpPr/>
          <p:nvPr/>
        </p:nvSpPr>
        <p:spPr>
          <a:xfrm>
            <a:off x="5172888" y="348648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A6CBC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5" name="Google Shape;875;p63"/>
          <p:cNvSpPr/>
          <p:nvPr/>
        </p:nvSpPr>
        <p:spPr>
          <a:xfrm>
            <a:off x="6653576" y="34871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6" name="Google Shape;876;p63"/>
          <p:cNvSpPr txBox="1"/>
          <p:nvPr>
            <p:ph idx="4294967295" type="title"/>
          </p:nvPr>
        </p:nvSpPr>
        <p:spPr>
          <a:xfrm>
            <a:off x="1203075" y="942413"/>
            <a:ext cx="3571500" cy="35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700"/>
              <a:t>Koje još barijere postoje ka većem uključivanju u velike kolaboracije?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Zašto su ovo barijere i </a:t>
            </a:r>
            <a:br>
              <a:rPr lang="sr" sz="1700"/>
            </a:br>
            <a:r>
              <a:rPr lang="sr" sz="1700"/>
              <a:t>kako ih prevazići? 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Šta bi Vama/Vašoj instituciji pomoglo da budete uključeniji u </a:t>
            </a:r>
            <a:br>
              <a:rPr lang="sr" sz="1700"/>
            </a:br>
            <a:r>
              <a:rPr lang="sr" sz="1700"/>
              <a:t>velike kolaboracije? 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sr" sz="1700"/>
              <a:t>Uspešni primeri?</a:t>
            </a:r>
            <a:endParaRPr sz="1700"/>
          </a:p>
          <a:p>
            <a:pPr indent="0" lvl="0" marL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sr" sz="1700"/>
              <a:t>Uloga </a:t>
            </a:r>
            <a:r>
              <a:rPr i="1" lang="sr" sz="1700"/>
              <a:t>Global North</a:t>
            </a:r>
            <a:r>
              <a:rPr lang="sr" sz="1700"/>
              <a:t>?</a:t>
            </a:r>
            <a:endParaRPr sz="1700"/>
          </a:p>
        </p:txBody>
      </p:sp>
      <p:sp>
        <p:nvSpPr>
          <p:cNvPr id="877" name="Google Shape;877;p63"/>
          <p:cNvSpPr/>
          <p:nvPr/>
        </p:nvSpPr>
        <p:spPr>
          <a:xfrm>
            <a:off x="5147376" y="749663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8" name="Google Shape;878;p63"/>
          <p:cNvSpPr/>
          <p:nvPr/>
        </p:nvSpPr>
        <p:spPr>
          <a:xfrm>
            <a:off x="6512138" y="768275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9" name="Google Shape;879;p63"/>
          <p:cNvSpPr/>
          <p:nvPr/>
        </p:nvSpPr>
        <p:spPr>
          <a:xfrm>
            <a:off x="5180788" y="210383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0" name="Google Shape;880;p63"/>
          <p:cNvSpPr/>
          <p:nvPr/>
        </p:nvSpPr>
        <p:spPr>
          <a:xfrm>
            <a:off x="6586288" y="21038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p63"/>
          <p:cNvSpPr/>
          <p:nvPr/>
        </p:nvSpPr>
        <p:spPr>
          <a:xfrm>
            <a:off x="5172888" y="3486488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2" name="Google Shape;882;p63"/>
          <p:cNvSpPr/>
          <p:nvPr/>
        </p:nvSpPr>
        <p:spPr>
          <a:xfrm>
            <a:off x="6653576" y="3487150"/>
            <a:ext cx="1286121" cy="1253129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>
              <a:alpha val="436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83" name="Google Shape;883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6399" y="713613"/>
            <a:ext cx="1434424" cy="1434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7987" y="713638"/>
            <a:ext cx="1434424" cy="1434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6388" y="1942963"/>
            <a:ext cx="1574913" cy="1574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86300" y="2103850"/>
            <a:ext cx="1253149" cy="125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7" name="Google Shape;887;p6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35387" y="3541112"/>
            <a:ext cx="1143924" cy="114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8" name="Google Shape;888;p6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03399" y="3415175"/>
            <a:ext cx="1325126" cy="132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64"/>
          <p:cNvSpPr txBox="1"/>
          <p:nvPr/>
        </p:nvSpPr>
        <p:spPr>
          <a:xfrm>
            <a:off x="6316500" y="4045275"/>
            <a:ext cx="28275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Haelewaters, D., Hofmann, T. A., &amp; Romero-Olivares, A. L. (2021). Ten simple rules for Global North researchers to stop perpetuating helicopter research in the Global South. </a:t>
            </a:r>
            <a:endParaRPr sz="1000">
              <a:solidFill>
                <a:srgbClr val="212121"/>
              </a:solidFill>
              <a:highlight>
                <a:srgbClr val="FFFFFF"/>
              </a:highlight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PLoS computational biology</a:t>
            </a:r>
            <a:r>
              <a:rPr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, </a:t>
            </a:r>
            <a:r>
              <a:rPr i="1"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17</a:t>
            </a:r>
            <a:r>
              <a:rPr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(8), e1009277. </a:t>
            </a:r>
            <a:r>
              <a:rPr lang="sr" sz="1000" u="sng">
                <a:solidFill>
                  <a:schemeClr val="hlink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https://doi.org/10.1371/journal.pcbi.1009277</a:t>
            </a:r>
            <a:r>
              <a:rPr lang="sr" sz="1000">
                <a:solidFill>
                  <a:srgbClr val="212121"/>
                </a:solidFill>
                <a:highlight>
                  <a:srgbClr val="FFFFFF"/>
                </a:highlight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894" name="Google Shape;894;p64"/>
          <p:cNvSpPr txBox="1"/>
          <p:nvPr/>
        </p:nvSpPr>
        <p:spPr>
          <a:xfrm>
            <a:off x="191225" y="2703925"/>
            <a:ext cx="60291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1: </a:t>
            </a:r>
            <a:r>
              <a:rPr lang="sr">
                <a:solidFill>
                  <a:srgbClr val="202020"/>
                </a:solidFill>
              </a:rPr>
              <a:t>Establish “win-win” collaborations and equal partnerships</a:t>
            </a:r>
            <a:endParaRPr>
              <a:solidFill>
                <a:srgbClr val="20202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2:</a:t>
            </a:r>
            <a:r>
              <a:rPr lang="sr">
                <a:solidFill>
                  <a:srgbClr val="202020"/>
                </a:solidFill>
              </a:rPr>
              <a:t> Actively reach out to initiate Global South collaborations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3:</a:t>
            </a:r>
            <a:r>
              <a:rPr lang="sr">
                <a:solidFill>
                  <a:srgbClr val="202020"/>
                </a:solidFill>
              </a:rPr>
              <a:t> Establish collaborations that are synergistic</a:t>
            </a:r>
            <a:endParaRPr>
              <a:solidFill>
                <a:srgbClr val="20202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4: </a:t>
            </a:r>
            <a:r>
              <a:rPr lang="sr">
                <a:solidFill>
                  <a:srgbClr val="202020"/>
                </a:solidFill>
              </a:rPr>
              <a:t>Abide by local written and unwritten rules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6:</a:t>
            </a:r>
            <a:r>
              <a:rPr lang="sr">
                <a:solidFill>
                  <a:srgbClr val="202020"/>
                </a:solidFill>
              </a:rPr>
              <a:t> Instill non-colonial collaborative research practices early on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7:</a:t>
            </a:r>
            <a:r>
              <a:rPr lang="sr">
                <a:solidFill>
                  <a:srgbClr val="202020"/>
                </a:solidFill>
              </a:rPr>
              <a:t> Use local infrastructure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8: </a:t>
            </a:r>
            <a:r>
              <a:rPr lang="sr">
                <a:solidFill>
                  <a:srgbClr val="202020"/>
                </a:solidFill>
              </a:rPr>
              <a:t>Incorporate a capacity building component</a:t>
            </a:r>
            <a:endParaRPr>
              <a:solidFill>
                <a:srgbClr val="20202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9: </a:t>
            </a:r>
            <a:r>
              <a:rPr lang="sr">
                <a:solidFill>
                  <a:srgbClr val="202020"/>
                </a:solidFill>
              </a:rPr>
              <a:t>Be ethical and fair about publications and authorship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sr">
                <a:solidFill>
                  <a:srgbClr val="202020"/>
                </a:solidFill>
              </a:rPr>
              <a:t>Rule 10: </a:t>
            </a:r>
            <a:r>
              <a:rPr lang="sr">
                <a:solidFill>
                  <a:srgbClr val="202020"/>
                </a:solidFill>
              </a:rPr>
              <a:t>Make your research available through local dissemination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895" name="Google Shape;895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375" y="315550"/>
            <a:ext cx="6444024" cy="221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9"/>
          <p:cNvSpPr/>
          <p:nvPr/>
        </p:nvSpPr>
        <p:spPr>
          <a:xfrm>
            <a:off x="4810433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29"/>
          <p:cNvSpPr/>
          <p:nvPr/>
        </p:nvSpPr>
        <p:spPr>
          <a:xfrm>
            <a:off x="4810433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p29"/>
          <p:cNvSpPr/>
          <p:nvPr/>
        </p:nvSpPr>
        <p:spPr>
          <a:xfrm>
            <a:off x="793496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29"/>
          <p:cNvSpPr/>
          <p:nvPr/>
        </p:nvSpPr>
        <p:spPr>
          <a:xfrm>
            <a:off x="793496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29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Agenda</a:t>
            </a:r>
            <a:endParaRPr/>
          </a:p>
        </p:txBody>
      </p:sp>
      <p:sp>
        <p:nvSpPr>
          <p:cNvPr id="510" name="Google Shape;510;p29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Upoznavanje</a:t>
            </a:r>
            <a:endParaRPr sz="2100"/>
          </a:p>
        </p:txBody>
      </p:sp>
      <p:sp>
        <p:nvSpPr>
          <p:cNvPr id="511" name="Google Shape;511;p29"/>
          <p:cNvSpPr txBox="1"/>
          <p:nvPr>
            <p:ph idx="1" type="subTitle"/>
          </p:nvPr>
        </p:nvSpPr>
        <p:spPr>
          <a:xfrm>
            <a:off x="1668407" y="1867064"/>
            <a:ext cx="2624400" cy="10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U okviru kog projekta organizujemo sastanak?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Ko su ABRIR, OSCS i LIRA Lab?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Ko su voditeljke? Ko ste vi?</a:t>
            </a:r>
            <a:endParaRPr/>
          </a:p>
        </p:txBody>
      </p:sp>
      <p:sp>
        <p:nvSpPr>
          <p:cNvPr id="512" name="Google Shape;512;p29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Open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13" name="Google Shape;513;p29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Big Team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14" name="Google Shape;514;p29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Kuda dalje?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15" name="Google Shape;515;p29"/>
          <p:cNvSpPr txBox="1"/>
          <p:nvPr>
            <p:ph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01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16" name="Google Shape;516;p29"/>
          <p:cNvSpPr txBox="1"/>
          <p:nvPr>
            <p:ph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03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17" name="Google Shape;517;p29"/>
          <p:cNvSpPr txBox="1"/>
          <p:nvPr>
            <p:ph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02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18" name="Google Shape;518;p29"/>
          <p:cNvSpPr txBox="1"/>
          <p:nvPr>
            <p:ph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04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19" name="Google Shape;519;p29"/>
          <p:cNvSpPr txBox="1"/>
          <p:nvPr>
            <p:ph idx="4294967295" type="subTitle"/>
          </p:nvPr>
        </p:nvSpPr>
        <p:spPr>
          <a:xfrm>
            <a:off x="1741650" y="28171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~11.30</a:t>
            </a:r>
            <a:endParaRPr sz="1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65"/>
          <p:cNvSpPr txBox="1"/>
          <p:nvPr/>
        </p:nvSpPr>
        <p:spPr>
          <a:xfrm>
            <a:off x="1102200" y="710125"/>
            <a:ext cx="6939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Doprinesite bazi korisnih 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resursa o </a:t>
            </a: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kolaborativnim istraživanjima: 10 min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901" name="Google Shape;901;p65"/>
          <p:cNvSpPr txBox="1"/>
          <p:nvPr/>
        </p:nvSpPr>
        <p:spPr>
          <a:xfrm>
            <a:off x="1296913" y="2404850"/>
            <a:ext cx="4467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Pozivamo Vas da 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s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ada popišete korisne resurse na ovom </a:t>
            </a:r>
            <a:r>
              <a:rPr lang="sr" sz="16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linku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 (</a:t>
            </a:r>
            <a:r>
              <a:rPr b="1"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02 RESURSI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) - sve što mislite da pomaže </a:t>
            </a:r>
            <a:r>
              <a:rPr lang="sr" sz="1600">
                <a:solidFill>
                  <a:srgbClr val="000000"/>
                </a:solidFill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da pristup </a:t>
            </a:r>
            <a:r>
              <a:rPr lang="sr" sz="1600"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kolaborativnim istraživanjima</a:t>
            </a:r>
            <a:r>
              <a:rPr lang="sr" sz="1600">
                <a:solidFill>
                  <a:srgbClr val="000000"/>
                </a:solidFill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, posebno u našem regionu, bude bolji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.</a:t>
            </a:r>
            <a:endParaRPr sz="1600">
              <a:solidFill>
                <a:srgbClr val="FF0000"/>
              </a:solidFill>
              <a:highlight>
                <a:srgbClr val="FFFF00"/>
              </a:highlight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02" name="Google Shape;902;p65"/>
          <p:cNvSpPr txBox="1"/>
          <p:nvPr/>
        </p:nvSpPr>
        <p:spPr>
          <a:xfrm>
            <a:off x="1296913" y="3610100"/>
            <a:ext cx="4228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Neki primeri: otvoreni edukativni materijali, konferencije, grantovi, projekti, otvoreni softveri, besplatne aplikacije, snimci predavanja, različite baze i repozitorijumi, udruženja, organizacije, inicijative, priručnici, veb-sajtovi, izveštaji, </a:t>
            </a:r>
            <a:r>
              <a:rPr i="1" lang="sr" sz="1300">
                <a:latin typeface="Didact Gothic"/>
                <a:ea typeface="Didact Gothic"/>
                <a:cs typeface="Didact Gothic"/>
                <a:sym typeface="Didact Gothic"/>
              </a:rPr>
              <a:t>naučni članci, </a:t>
            </a:r>
            <a:r>
              <a:rPr i="1" lang="sr" sz="13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forme, primeri dobre prakse</a:t>
            </a:r>
            <a:endParaRPr/>
          </a:p>
        </p:txBody>
      </p:sp>
      <p:grpSp>
        <p:nvGrpSpPr>
          <p:cNvPr id="903" name="Google Shape;903;p65"/>
          <p:cNvGrpSpPr/>
          <p:nvPr/>
        </p:nvGrpSpPr>
        <p:grpSpPr>
          <a:xfrm>
            <a:off x="6022188" y="2524350"/>
            <a:ext cx="1824900" cy="2075025"/>
            <a:chOff x="4829800" y="2955875"/>
            <a:chExt cx="1824900" cy="2075025"/>
          </a:xfrm>
        </p:grpSpPr>
        <p:sp>
          <p:nvSpPr>
            <p:cNvPr id="904" name="Google Shape;904;p65"/>
            <p:cNvSpPr/>
            <p:nvPr/>
          </p:nvSpPr>
          <p:spPr>
            <a:xfrm>
              <a:off x="4829800" y="2955875"/>
              <a:ext cx="1824900" cy="2040300"/>
            </a:xfrm>
            <a:prstGeom prst="roundRect">
              <a:avLst>
                <a:gd fmla="val 13299" name="adj"/>
              </a:avLst>
            </a:prstGeom>
            <a:solidFill>
              <a:srgbClr val="617FB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pic>
          <p:nvPicPr>
            <p:cNvPr id="905" name="Google Shape;905;p6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45051" y="3098775"/>
              <a:ext cx="1594400" cy="1594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6" name="Google Shape;906;p65"/>
            <p:cNvSpPr txBox="1"/>
            <p:nvPr/>
          </p:nvSpPr>
          <p:spPr>
            <a:xfrm>
              <a:off x="5145850" y="4661600"/>
              <a:ext cx="119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1200" u="sng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  <a:hlinkClick r:id="rId5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t.ly/RX7AW</a:t>
              </a:r>
              <a:r>
                <a:rPr lang="sr" sz="1200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</a:rPr>
                <a:t> </a:t>
              </a:r>
              <a:endParaRPr>
                <a:solidFill>
                  <a:schemeClr val="lt1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66"/>
          <p:cNvSpPr/>
          <p:nvPr/>
        </p:nvSpPr>
        <p:spPr>
          <a:xfrm>
            <a:off x="4810433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2" name="Google Shape;912;p66"/>
          <p:cNvSpPr/>
          <p:nvPr/>
        </p:nvSpPr>
        <p:spPr>
          <a:xfrm>
            <a:off x="4810433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3" name="Google Shape;913;p66"/>
          <p:cNvSpPr/>
          <p:nvPr/>
        </p:nvSpPr>
        <p:spPr>
          <a:xfrm>
            <a:off x="793496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4" name="Google Shape;914;p66"/>
          <p:cNvSpPr/>
          <p:nvPr/>
        </p:nvSpPr>
        <p:spPr>
          <a:xfrm>
            <a:off x="793496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5" name="Google Shape;915;p66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Agenda</a:t>
            </a:r>
            <a:endParaRPr/>
          </a:p>
        </p:txBody>
      </p:sp>
      <p:sp>
        <p:nvSpPr>
          <p:cNvPr id="916" name="Google Shape;916;p66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Upoznavanje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917" name="Google Shape;917;p66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Open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918" name="Google Shape;918;p66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Big Team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919" name="Google Shape;919;p66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Kuda dalje?</a:t>
            </a:r>
            <a:endParaRPr sz="2100"/>
          </a:p>
        </p:txBody>
      </p:sp>
      <p:sp>
        <p:nvSpPr>
          <p:cNvPr id="920" name="Google Shape;920;p66"/>
          <p:cNvSpPr txBox="1"/>
          <p:nvPr>
            <p:ph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01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921" name="Google Shape;921;p66"/>
          <p:cNvSpPr txBox="1"/>
          <p:nvPr>
            <p:ph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03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922" name="Google Shape;922;p66"/>
          <p:cNvSpPr txBox="1"/>
          <p:nvPr>
            <p:ph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02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923" name="Google Shape;923;p66"/>
          <p:cNvSpPr txBox="1"/>
          <p:nvPr>
            <p:ph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04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924" name="Google Shape;924;p66"/>
          <p:cNvSpPr txBox="1"/>
          <p:nvPr>
            <p:ph idx="4294967295" type="subTitle"/>
          </p:nvPr>
        </p:nvSpPr>
        <p:spPr>
          <a:xfrm>
            <a:off x="5706900" y="43635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13.00</a:t>
            </a:r>
            <a:endParaRPr sz="1200"/>
          </a:p>
        </p:txBody>
      </p:sp>
      <p:sp>
        <p:nvSpPr>
          <p:cNvPr id="925" name="Google Shape;925;p66"/>
          <p:cNvSpPr txBox="1"/>
          <p:nvPr>
            <p:ph idx="7" type="subTitle"/>
          </p:nvPr>
        </p:nvSpPr>
        <p:spPr>
          <a:xfrm>
            <a:off x="5706903" y="3396239"/>
            <a:ext cx="26244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Šta se još planira u okviru projekta? Ideje za saradnju?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Na koje načine možete da ostanete uključeni?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0" name="Google Shape;930;p67"/>
          <p:cNvCxnSpPr/>
          <p:nvPr/>
        </p:nvCxnSpPr>
        <p:spPr>
          <a:xfrm>
            <a:off x="3496588" y="831288"/>
            <a:ext cx="3600" cy="34809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1" name="Google Shape;931;p67"/>
          <p:cNvSpPr txBox="1"/>
          <p:nvPr>
            <p:ph idx="1" type="subTitle"/>
          </p:nvPr>
        </p:nvSpPr>
        <p:spPr>
          <a:xfrm>
            <a:off x="3939100" y="1623043"/>
            <a:ext cx="4329000" cy="203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Roboto Serif SemiBold"/>
                <a:ea typeface="Roboto Serif SemiBold"/>
                <a:cs typeface="Roboto Serif SemiBold"/>
                <a:sym typeface="Roboto Serif SemiBold"/>
              </a:rPr>
              <a:t>Advancing Big-team Reproducible science through Increased Representation (ABRIR): Towards more diverse and inclusive open psychological sciences</a:t>
            </a:r>
            <a:endParaRPr sz="2000">
              <a:latin typeface="Roboto Serif SemiBold"/>
              <a:ea typeface="Roboto Serif SemiBold"/>
              <a:cs typeface="Roboto Serif SemiBold"/>
              <a:sym typeface="Roboto Serif SemiBold"/>
            </a:endParaRPr>
          </a:p>
        </p:txBody>
      </p:sp>
      <p:sp>
        <p:nvSpPr>
          <p:cNvPr id="932" name="Google Shape;932;p67"/>
          <p:cNvSpPr txBox="1"/>
          <p:nvPr>
            <p:ph idx="1" type="subTitle"/>
          </p:nvPr>
        </p:nvSpPr>
        <p:spPr>
          <a:xfrm>
            <a:off x="3939100" y="1222838"/>
            <a:ext cx="3818400" cy="4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600"/>
              <a:t>globalni onlajn događaj</a:t>
            </a:r>
            <a:endParaRPr i="1" sz="1600"/>
          </a:p>
        </p:txBody>
      </p:sp>
      <p:sp>
        <p:nvSpPr>
          <p:cNvPr id="933" name="Google Shape;933;p67"/>
          <p:cNvSpPr txBox="1"/>
          <p:nvPr/>
        </p:nvSpPr>
        <p:spPr>
          <a:xfrm>
            <a:off x="3922600" y="3654947"/>
            <a:ext cx="3851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600">
                <a:latin typeface="Didact Gothic"/>
                <a:ea typeface="Didact Gothic"/>
                <a:cs typeface="Didact Gothic"/>
                <a:sym typeface="Didact Gothic"/>
              </a:rPr>
              <a:t>oktobar 2024.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pic>
        <p:nvPicPr>
          <p:cNvPr id="934" name="Google Shape;934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300" y="1045963"/>
            <a:ext cx="3051525" cy="30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935" name="Google Shape;935;p67"/>
          <p:cNvSpPr txBox="1"/>
          <p:nvPr/>
        </p:nvSpPr>
        <p:spPr>
          <a:xfrm>
            <a:off x="3939100" y="4166925"/>
            <a:ext cx="381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abrirpsy.org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X: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@ABRIR_Psy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@abrir.bsky.social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36" name="Google Shape;936;p67"/>
          <p:cNvSpPr txBox="1"/>
          <p:nvPr/>
        </p:nvSpPr>
        <p:spPr>
          <a:xfrm>
            <a:off x="3939100" y="576350"/>
            <a:ext cx="2726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Pozvani ste!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68"/>
          <p:cNvSpPr txBox="1"/>
          <p:nvPr/>
        </p:nvSpPr>
        <p:spPr>
          <a:xfrm>
            <a:off x="1102200" y="821088"/>
            <a:ext cx="6939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Predložite ideje za </a:t>
            </a:r>
            <a:endParaRPr sz="3000">
              <a:latin typeface="Roboto Serif Medium"/>
              <a:ea typeface="Roboto Serif Medium"/>
              <a:cs typeface="Roboto Serif Medium"/>
              <a:sym typeface="Roboto Serif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3000">
                <a:latin typeface="Roboto Serif Medium"/>
                <a:ea typeface="Roboto Serif Medium"/>
                <a:cs typeface="Roboto Serif Medium"/>
                <a:sym typeface="Roboto Serif Medium"/>
              </a:rPr>
              <a:t>saradnju i projekte: 5 min</a:t>
            </a:r>
            <a:endParaRPr sz="30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942" name="Google Shape;942;p68"/>
          <p:cNvSpPr txBox="1"/>
          <p:nvPr/>
        </p:nvSpPr>
        <p:spPr>
          <a:xfrm>
            <a:off x="1201750" y="2052475"/>
            <a:ext cx="4688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Pozivamo Vas da sada predložite ideje za projekte na ovom </a:t>
            </a:r>
            <a:r>
              <a:rPr lang="sr" sz="16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3"/>
              </a:rPr>
              <a:t>linku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 (</a:t>
            </a:r>
            <a:r>
              <a:rPr b="1"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03 </a:t>
            </a:r>
            <a:r>
              <a:rPr b="1" lang="sr" sz="1600">
                <a:latin typeface="Didact Gothic"/>
                <a:ea typeface="Didact Gothic"/>
                <a:cs typeface="Didact Gothic"/>
                <a:sym typeface="Didact Gothic"/>
              </a:rPr>
              <a:t>SARADNJA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)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, </a:t>
            </a:r>
            <a:r>
              <a:rPr lang="sr" sz="1600"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na kojima biste sarađivali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 sa učesnicima događaja, </a:t>
            </a:r>
            <a:r>
              <a:rPr lang="sr" sz="1600"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za koje biste voleli podršku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 (npr. pri pribavljanju finansijskih sredstava) ili </a:t>
            </a:r>
            <a:r>
              <a:rPr lang="sr" sz="1600">
                <a:highlight>
                  <a:schemeClr val="accent1"/>
                </a:highlight>
                <a:latin typeface="Didact Gothic"/>
                <a:ea typeface="Didact Gothic"/>
                <a:cs typeface="Didact Gothic"/>
                <a:sym typeface="Didact Gothic"/>
              </a:rPr>
              <a:t>za koje biste mogli da pružite podršku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.</a:t>
            </a:r>
            <a:endParaRPr sz="1600">
              <a:solidFill>
                <a:srgbClr val="FF0000"/>
              </a:solidFill>
              <a:highlight>
                <a:srgbClr val="FFFF00"/>
              </a:highlight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943" name="Google Shape;943;p68"/>
          <p:cNvGrpSpPr/>
          <p:nvPr/>
        </p:nvGrpSpPr>
        <p:grpSpPr>
          <a:xfrm>
            <a:off x="6117350" y="2326888"/>
            <a:ext cx="1824900" cy="2075025"/>
            <a:chOff x="4829800" y="2955875"/>
            <a:chExt cx="1824900" cy="2075025"/>
          </a:xfrm>
        </p:grpSpPr>
        <p:sp>
          <p:nvSpPr>
            <p:cNvPr id="944" name="Google Shape;944;p68"/>
            <p:cNvSpPr/>
            <p:nvPr/>
          </p:nvSpPr>
          <p:spPr>
            <a:xfrm>
              <a:off x="4829800" y="2955875"/>
              <a:ext cx="1824900" cy="2040300"/>
            </a:xfrm>
            <a:prstGeom prst="roundRect">
              <a:avLst>
                <a:gd fmla="val 13299" name="adj"/>
              </a:avLst>
            </a:prstGeom>
            <a:solidFill>
              <a:srgbClr val="00C3B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pic>
          <p:nvPicPr>
            <p:cNvPr id="945" name="Google Shape;945;p6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45051" y="3098775"/>
              <a:ext cx="1594400" cy="1594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46" name="Google Shape;946;p68"/>
            <p:cNvSpPr txBox="1"/>
            <p:nvPr/>
          </p:nvSpPr>
          <p:spPr>
            <a:xfrm>
              <a:off x="5145850" y="4661600"/>
              <a:ext cx="119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1200" u="sng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  <a:hlinkClick r:id="rId5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t.ly/RX7AW</a:t>
              </a:r>
              <a:r>
                <a:rPr lang="sr" sz="1200">
                  <a:solidFill>
                    <a:schemeClr val="lt1"/>
                  </a:solidFill>
                  <a:latin typeface="Arvo"/>
                  <a:ea typeface="Arvo"/>
                  <a:cs typeface="Arvo"/>
                  <a:sym typeface="Arvo"/>
                </a:rPr>
                <a:t> </a:t>
              </a:r>
              <a:endParaRPr>
                <a:solidFill>
                  <a:schemeClr val="lt1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  <p:sp>
        <p:nvSpPr>
          <p:cNvPr id="947" name="Google Shape;947;p68"/>
          <p:cNvSpPr txBox="1"/>
          <p:nvPr/>
        </p:nvSpPr>
        <p:spPr>
          <a:xfrm>
            <a:off x="1201750" y="3414075"/>
            <a:ext cx="43311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To mogu da budu, recimo, projekti čiji je cilj unapređenje </a:t>
            </a:r>
            <a:endParaRPr i="1" sz="13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dostupnosti/popularnosti otvorene nauke u regionu, </a:t>
            </a:r>
            <a:endParaRPr i="1" sz="13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izgradnja zajednica, ali i naučni istraživački projekti, </a:t>
            </a:r>
            <a:endParaRPr i="1" sz="1300">
              <a:solidFill>
                <a:schemeClr val="dk2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300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rPr>
              <a:t>poput onih značajnih za probleme specifične za ovaj region. Temu projekta možete definisati bilo uže bilo šire.</a:t>
            </a:r>
            <a:endParaRPr i="1" sz="1300">
              <a:solidFill>
                <a:srgbClr val="FF0000"/>
              </a:solidFill>
              <a:highlight>
                <a:srgbClr val="FFFF00"/>
              </a:highlight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69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Naredni koraci</a:t>
            </a:r>
            <a:endParaRPr/>
          </a:p>
        </p:txBody>
      </p:sp>
      <p:sp>
        <p:nvSpPr>
          <p:cNvPr id="953" name="Google Shape;953;p69"/>
          <p:cNvSpPr txBox="1"/>
          <p:nvPr/>
        </p:nvSpPr>
        <p:spPr>
          <a:xfrm>
            <a:off x="2555850" y="1471150"/>
            <a:ext cx="4674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Didact Gothic"/>
                <a:ea typeface="Didact Gothic"/>
                <a:cs typeface="Didact Gothic"/>
                <a:sym typeface="Didact Gothic"/>
              </a:rPr>
              <a:t>Nastavite da dodajete resurse i ideje za saradnju do 24. juna</a:t>
            </a:r>
            <a:endParaRPr sz="20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954" name="Google Shape;954;p69"/>
          <p:cNvGrpSpPr/>
          <p:nvPr/>
        </p:nvGrpSpPr>
        <p:grpSpPr>
          <a:xfrm>
            <a:off x="1726512" y="1471151"/>
            <a:ext cx="752689" cy="715801"/>
            <a:chOff x="1726512" y="1471151"/>
            <a:chExt cx="752689" cy="715801"/>
          </a:xfrm>
        </p:grpSpPr>
        <p:sp>
          <p:nvSpPr>
            <p:cNvPr id="955" name="Google Shape;955;p69"/>
            <p:cNvSpPr/>
            <p:nvPr/>
          </p:nvSpPr>
          <p:spPr>
            <a:xfrm>
              <a:off x="1726512" y="1471151"/>
              <a:ext cx="752689" cy="715801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956" name="Google Shape;956;p69"/>
            <p:cNvGrpSpPr/>
            <p:nvPr/>
          </p:nvGrpSpPr>
          <p:grpSpPr>
            <a:xfrm>
              <a:off x="1937267" y="1628951"/>
              <a:ext cx="431866" cy="400202"/>
              <a:chOff x="-6690625" y="3631325"/>
              <a:chExt cx="307225" cy="292225"/>
            </a:xfrm>
          </p:grpSpPr>
          <p:sp>
            <p:nvSpPr>
              <p:cNvPr id="957" name="Google Shape;957;p69"/>
              <p:cNvSpPr/>
              <p:nvPr/>
            </p:nvSpPr>
            <p:spPr>
              <a:xfrm>
                <a:off x="-6690625" y="3631325"/>
                <a:ext cx="222925" cy="292225"/>
              </a:xfrm>
              <a:custGeom>
                <a:rect b="b" l="l" r="r" t="t"/>
                <a:pathLst>
                  <a:path extrusionOk="0" h="11689" w="8917">
                    <a:moveTo>
                      <a:pt x="5861" y="2773"/>
                    </a:moveTo>
                    <a:cubicBezTo>
                      <a:pt x="6270" y="2773"/>
                      <a:pt x="6333" y="3435"/>
                      <a:pt x="5861" y="3435"/>
                    </a:cubicBezTo>
                    <a:lnTo>
                      <a:pt x="3813" y="3435"/>
                    </a:lnTo>
                    <a:cubicBezTo>
                      <a:pt x="3372" y="3435"/>
                      <a:pt x="3340" y="2773"/>
                      <a:pt x="3813" y="2773"/>
                    </a:cubicBezTo>
                    <a:close/>
                    <a:moveTo>
                      <a:pt x="2742" y="0"/>
                    </a:moveTo>
                    <a:lnTo>
                      <a:pt x="2742" y="2395"/>
                    </a:lnTo>
                    <a:cubicBezTo>
                      <a:pt x="2742" y="2584"/>
                      <a:pt x="2584" y="2741"/>
                      <a:pt x="2395" y="2741"/>
                    </a:cubicBezTo>
                    <a:lnTo>
                      <a:pt x="1" y="2741"/>
                    </a:lnTo>
                    <a:lnTo>
                      <a:pt x="1" y="10649"/>
                    </a:lnTo>
                    <a:cubicBezTo>
                      <a:pt x="1" y="11216"/>
                      <a:pt x="473" y="11689"/>
                      <a:pt x="1009" y="11689"/>
                    </a:cubicBezTo>
                    <a:lnTo>
                      <a:pt x="7909" y="11689"/>
                    </a:lnTo>
                    <a:cubicBezTo>
                      <a:pt x="8444" y="11689"/>
                      <a:pt x="8917" y="11248"/>
                      <a:pt x="8917" y="10649"/>
                    </a:cubicBezTo>
                    <a:lnTo>
                      <a:pt x="8917" y="7751"/>
                    </a:lnTo>
                    <a:lnTo>
                      <a:pt x="6491" y="10177"/>
                    </a:lnTo>
                    <a:cubicBezTo>
                      <a:pt x="6491" y="10271"/>
                      <a:pt x="6428" y="10303"/>
                      <a:pt x="6365" y="10303"/>
                    </a:cubicBezTo>
                    <a:lnTo>
                      <a:pt x="4317" y="10901"/>
                    </a:lnTo>
                    <a:cubicBezTo>
                      <a:pt x="4198" y="10938"/>
                      <a:pt x="4080" y="10955"/>
                      <a:pt x="3967" y="10955"/>
                    </a:cubicBezTo>
                    <a:cubicBezTo>
                      <a:pt x="3209" y="10955"/>
                      <a:pt x="2625" y="10192"/>
                      <a:pt x="2899" y="9452"/>
                    </a:cubicBezTo>
                    <a:lnTo>
                      <a:pt x="3057" y="8979"/>
                    </a:lnTo>
                    <a:lnTo>
                      <a:pt x="1765" y="8979"/>
                    </a:lnTo>
                    <a:cubicBezTo>
                      <a:pt x="1324" y="8979"/>
                      <a:pt x="1293" y="8255"/>
                      <a:pt x="1765" y="8255"/>
                    </a:cubicBezTo>
                    <a:lnTo>
                      <a:pt x="3277" y="8255"/>
                    </a:lnTo>
                    <a:lnTo>
                      <a:pt x="3529" y="7593"/>
                    </a:lnTo>
                    <a:lnTo>
                      <a:pt x="1797" y="7593"/>
                    </a:lnTo>
                    <a:cubicBezTo>
                      <a:pt x="1356" y="7593"/>
                      <a:pt x="1324" y="6869"/>
                      <a:pt x="1797" y="6869"/>
                    </a:cubicBezTo>
                    <a:lnTo>
                      <a:pt x="4034" y="6869"/>
                    </a:lnTo>
                    <a:lnTo>
                      <a:pt x="4695" y="6207"/>
                    </a:lnTo>
                    <a:lnTo>
                      <a:pt x="1765" y="6207"/>
                    </a:lnTo>
                    <a:cubicBezTo>
                      <a:pt x="1324" y="6207"/>
                      <a:pt x="1293" y="5514"/>
                      <a:pt x="1765" y="5514"/>
                    </a:cubicBezTo>
                    <a:lnTo>
                      <a:pt x="5388" y="5514"/>
                    </a:lnTo>
                    <a:lnTo>
                      <a:pt x="6050" y="4821"/>
                    </a:lnTo>
                    <a:lnTo>
                      <a:pt x="1734" y="4821"/>
                    </a:lnTo>
                    <a:cubicBezTo>
                      <a:pt x="1293" y="4821"/>
                      <a:pt x="1261" y="4128"/>
                      <a:pt x="1734" y="4128"/>
                    </a:cubicBezTo>
                    <a:lnTo>
                      <a:pt x="6711" y="4128"/>
                    </a:lnTo>
                    <a:cubicBezTo>
                      <a:pt x="6963" y="3876"/>
                      <a:pt x="8696" y="2080"/>
                      <a:pt x="8917" y="1891"/>
                    </a:cubicBezTo>
                    <a:lnTo>
                      <a:pt x="8917" y="1009"/>
                    </a:lnTo>
                    <a:cubicBezTo>
                      <a:pt x="8917" y="473"/>
                      <a:pt x="8507" y="0"/>
                      <a:pt x="79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8" name="Google Shape;958;p69"/>
              <p:cNvSpPr/>
              <p:nvPr/>
            </p:nvSpPr>
            <p:spPr>
              <a:xfrm>
                <a:off x="-6604350" y="3832175"/>
                <a:ext cx="58675" cy="56550"/>
              </a:xfrm>
              <a:custGeom>
                <a:rect b="b" l="l" r="r" t="t"/>
                <a:pathLst>
                  <a:path extrusionOk="0" h="2262" w="2347">
                    <a:moveTo>
                      <a:pt x="614" y="0"/>
                    </a:moveTo>
                    <a:lnTo>
                      <a:pt x="110" y="1607"/>
                    </a:lnTo>
                    <a:cubicBezTo>
                      <a:pt x="1" y="1934"/>
                      <a:pt x="222" y="2262"/>
                      <a:pt x="550" y="2262"/>
                    </a:cubicBezTo>
                    <a:cubicBezTo>
                      <a:pt x="600" y="2262"/>
                      <a:pt x="654" y="2254"/>
                      <a:pt x="709" y="2237"/>
                    </a:cubicBezTo>
                    <a:lnTo>
                      <a:pt x="2347" y="1701"/>
                    </a:lnTo>
                    <a:lnTo>
                      <a:pt x="61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9" name="Google Shape;959;p69"/>
              <p:cNvSpPr/>
              <p:nvPr/>
            </p:nvSpPr>
            <p:spPr>
              <a:xfrm>
                <a:off x="-6470875" y="3684775"/>
                <a:ext cx="87475" cy="71800"/>
              </a:xfrm>
              <a:custGeom>
                <a:rect b="b" l="l" r="r" t="t"/>
                <a:pathLst>
                  <a:path extrusionOk="0" h="2872" w="3499">
                    <a:moveTo>
                      <a:pt x="1479" y="1"/>
                    </a:moveTo>
                    <a:cubicBezTo>
                      <a:pt x="1176" y="1"/>
                      <a:pt x="868" y="114"/>
                      <a:pt x="599" y="383"/>
                    </a:cubicBezTo>
                    <a:lnTo>
                      <a:pt x="1" y="950"/>
                    </a:lnTo>
                    <a:lnTo>
                      <a:pt x="1954" y="2872"/>
                    </a:lnTo>
                    <a:lnTo>
                      <a:pt x="2521" y="2305"/>
                    </a:lnTo>
                    <a:cubicBezTo>
                      <a:pt x="3498" y="1352"/>
                      <a:pt x="2524" y="1"/>
                      <a:pt x="14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0" name="Google Shape;960;p69"/>
              <p:cNvSpPr/>
              <p:nvPr/>
            </p:nvSpPr>
            <p:spPr>
              <a:xfrm>
                <a:off x="-6578775" y="3721900"/>
                <a:ext cx="143375" cy="143375"/>
              </a:xfrm>
              <a:custGeom>
                <a:rect b="b" l="l" r="r" t="t"/>
                <a:pathLst>
                  <a:path extrusionOk="0" h="5735" w="5735">
                    <a:moveTo>
                      <a:pt x="3813" y="1"/>
                    </a:moveTo>
                    <a:lnTo>
                      <a:pt x="1" y="3813"/>
                    </a:lnTo>
                    <a:lnTo>
                      <a:pt x="1922" y="5734"/>
                    </a:lnTo>
                    <a:lnTo>
                      <a:pt x="4474" y="3183"/>
                    </a:lnTo>
                    <a:lnTo>
                      <a:pt x="5734" y="1922"/>
                    </a:lnTo>
                    <a:lnTo>
                      <a:pt x="3813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1" name="Google Shape;961;p69"/>
              <p:cNvSpPr/>
              <p:nvPr/>
            </p:nvSpPr>
            <p:spPr>
              <a:xfrm>
                <a:off x="-6685100" y="3636850"/>
                <a:ext cx="47275" cy="46475"/>
              </a:xfrm>
              <a:custGeom>
                <a:rect b="b" l="l" r="r" t="t"/>
                <a:pathLst>
                  <a:path extrusionOk="0" h="1859" w="1891">
                    <a:moveTo>
                      <a:pt x="1891" y="0"/>
                    </a:moveTo>
                    <a:lnTo>
                      <a:pt x="0" y="1859"/>
                    </a:lnTo>
                    <a:lnTo>
                      <a:pt x="1891" y="1859"/>
                    </a:lnTo>
                    <a:lnTo>
                      <a:pt x="189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962" name="Google Shape;962;p69"/>
          <p:cNvSpPr txBox="1"/>
          <p:nvPr/>
        </p:nvSpPr>
        <p:spPr>
          <a:xfrm>
            <a:off x="2555850" y="2359000"/>
            <a:ext cx="57966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Didact Gothic"/>
                <a:ea typeface="Didact Gothic"/>
                <a:cs typeface="Didact Gothic"/>
                <a:sym typeface="Didact Gothic"/>
              </a:rPr>
              <a:t>Poslaćemo vam materijale (slajdove, baze) sa sastanka na imejl adresu kojom ste se registrovali</a:t>
            </a:r>
            <a:endParaRPr sz="2000"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Didact Gothic"/>
                <a:ea typeface="Didact Gothic"/>
                <a:cs typeface="Didact Gothic"/>
                <a:sym typeface="Didact Gothic"/>
              </a:rPr>
              <a:t>(kada ih prvo učinimo otvoreno dostupnim)</a:t>
            </a:r>
            <a:endParaRPr sz="2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963" name="Google Shape;963;p69"/>
          <p:cNvGrpSpPr/>
          <p:nvPr/>
        </p:nvGrpSpPr>
        <p:grpSpPr>
          <a:xfrm>
            <a:off x="1740851" y="2433474"/>
            <a:ext cx="724024" cy="715772"/>
            <a:chOff x="1872963" y="2482122"/>
            <a:chExt cx="591813" cy="572709"/>
          </a:xfrm>
        </p:grpSpPr>
        <p:sp>
          <p:nvSpPr>
            <p:cNvPr id="964" name="Google Shape;964;p69"/>
            <p:cNvSpPr/>
            <p:nvPr/>
          </p:nvSpPr>
          <p:spPr>
            <a:xfrm>
              <a:off x="1872963" y="2482122"/>
              <a:ext cx="591813" cy="572709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965" name="Google Shape;965;p69"/>
            <p:cNvGrpSpPr/>
            <p:nvPr/>
          </p:nvGrpSpPr>
          <p:grpSpPr>
            <a:xfrm>
              <a:off x="2007836" y="2583217"/>
              <a:ext cx="322099" cy="370529"/>
              <a:chOff x="-42971725" y="3217825"/>
              <a:chExt cx="275675" cy="317125"/>
            </a:xfrm>
          </p:grpSpPr>
          <p:sp>
            <p:nvSpPr>
              <p:cNvPr id="966" name="Google Shape;966;p69"/>
              <p:cNvSpPr/>
              <p:nvPr/>
            </p:nvSpPr>
            <p:spPr>
              <a:xfrm>
                <a:off x="-42951250" y="3279250"/>
                <a:ext cx="233950" cy="152050"/>
              </a:xfrm>
              <a:custGeom>
                <a:rect b="b" l="l" r="r" t="t"/>
                <a:pathLst>
                  <a:path extrusionOk="0" h="6082" w="9358">
                    <a:moveTo>
                      <a:pt x="379" y="1"/>
                    </a:moveTo>
                    <a:cubicBezTo>
                      <a:pt x="158" y="1"/>
                      <a:pt x="1" y="221"/>
                      <a:pt x="1" y="410"/>
                    </a:cubicBezTo>
                    <a:lnTo>
                      <a:pt x="1" y="6081"/>
                    </a:lnTo>
                    <a:lnTo>
                      <a:pt x="9357" y="6081"/>
                    </a:lnTo>
                    <a:lnTo>
                      <a:pt x="9357" y="410"/>
                    </a:lnTo>
                    <a:cubicBezTo>
                      <a:pt x="9357" y="158"/>
                      <a:pt x="9168" y="1"/>
                      <a:pt x="89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7" name="Google Shape;967;p69"/>
              <p:cNvSpPr/>
              <p:nvPr/>
            </p:nvSpPr>
            <p:spPr>
              <a:xfrm>
                <a:off x="-42971725" y="3451750"/>
                <a:ext cx="275675" cy="83200"/>
              </a:xfrm>
              <a:custGeom>
                <a:rect b="b" l="l" r="r" t="t"/>
                <a:pathLst>
                  <a:path extrusionOk="0" h="3328" w="11027">
                    <a:moveTo>
                      <a:pt x="63" y="0"/>
                    </a:moveTo>
                    <a:cubicBezTo>
                      <a:pt x="32" y="126"/>
                      <a:pt x="0" y="284"/>
                      <a:pt x="0" y="410"/>
                    </a:cubicBezTo>
                    <a:cubicBezTo>
                      <a:pt x="0" y="1103"/>
                      <a:pt x="536" y="1670"/>
                      <a:pt x="1198" y="1670"/>
                    </a:cubicBezTo>
                    <a:lnTo>
                      <a:pt x="3151" y="1670"/>
                    </a:lnTo>
                    <a:lnTo>
                      <a:pt x="2615" y="2710"/>
                    </a:lnTo>
                    <a:cubicBezTo>
                      <a:pt x="2521" y="2930"/>
                      <a:pt x="2615" y="3182"/>
                      <a:pt x="2836" y="3277"/>
                    </a:cubicBezTo>
                    <a:cubicBezTo>
                      <a:pt x="2889" y="3312"/>
                      <a:pt x="2949" y="3328"/>
                      <a:pt x="3009" y="3328"/>
                    </a:cubicBezTo>
                    <a:cubicBezTo>
                      <a:pt x="3166" y="3328"/>
                      <a:pt x="3326" y="3224"/>
                      <a:pt x="3371" y="3088"/>
                    </a:cubicBezTo>
                    <a:lnTo>
                      <a:pt x="4096" y="1639"/>
                    </a:lnTo>
                    <a:lnTo>
                      <a:pt x="5073" y="1639"/>
                    </a:lnTo>
                    <a:lnTo>
                      <a:pt x="5073" y="2867"/>
                    </a:lnTo>
                    <a:cubicBezTo>
                      <a:pt x="5073" y="3119"/>
                      <a:pt x="5262" y="3308"/>
                      <a:pt x="5514" y="3308"/>
                    </a:cubicBezTo>
                    <a:cubicBezTo>
                      <a:pt x="5734" y="3308"/>
                      <a:pt x="5892" y="3119"/>
                      <a:pt x="5892" y="2867"/>
                    </a:cubicBezTo>
                    <a:lnTo>
                      <a:pt x="5892" y="1639"/>
                    </a:lnTo>
                    <a:lnTo>
                      <a:pt x="6868" y="1639"/>
                    </a:lnTo>
                    <a:lnTo>
                      <a:pt x="7593" y="3088"/>
                    </a:lnTo>
                    <a:cubicBezTo>
                      <a:pt x="7688" y="3230"/>
                      <a:pt x="7835" y="3301"/>
                      <a:pt x="7983" y="3301"/>
                    </a:cubicBezTo>
                    <a:cubicBezTo>
                      <a:pt x="8032" y="3301"/>
                      <a:pt x="8081" y="3293"/>
                      <a:pt x="8129" y="3277"/>
                    </a:cubicBezTo>
                    <a:cubicBezTo>
                      <a:pt x="8349" y="3151"/>
                      <a:pt x="8412" y="2930"/>
                      <a:pt x="8349" y="2710"/>
                    </a:cubicBezTo>
                    <a:lnTo>
                      <a:pt x="7814" y="1670"/>
                    </a:lnTo>
                    <a:lnTo>
                      <a:pt x="9767" y="1670"/>
                    </a:lnTo>
                    <a:cubicBezTo>
                      <a:pt x="10429" y="1670"/>
                      <a:pt x="11027" y="1103"/>
                      <a:pt x="11027" y="410"/>
                    </a:cubicBezTo>
                    <a:cubicBezTo>
                      <a:pt x="11027" y="252"/>
                      <a:pt x="10964" y="126"/>
                      <a:pt x="109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8" name="Google Shape;968;p69"/>
              <p:cNvSpPr/>
              <p:nvPr/>
            </p:nvSpPr>
            <p:spPr>
              <a:xfrm>
                <a:off x="-42866975" y="3217825"/>
                <a:ext cx="63025" cy="40975"/>
              </a:xfrm>
              <a:custGeom>
                <a:rect b="b" l="l" r="r" t="t"/>
                <a:pathLst>
                  <a:path extrusionOk="0" h="1639" w="2521">
                    <a:moveTo>
                      <a:pt x="442" y="0"/>
                    </a:moveTo>
                    <a:cubicBezTo>
                      <a:pt x="221" y="0"/>
                      <a:pt x="1" y="189"/>
                      <a:pt x="1" y="410"/>
                    </a:cubicBezTo>
                    <a:lnTo>
                      <a:pt x="1" y="1639"/>
                    </a:lnTo>
                    <a:lnTo>
                      <a:pt x="2489" y="1639"/>
                    </a:lnTo>
                    <a:lnTo>
                      <a:pt x="2489" y="410"/>
                    </a:lnTo>
                    <a:lnTo>
                      <a:pt x="2521" y="410"/>
                    </a:lnTo>
                    <a:cubicBezTo>
                      <a:pt x="2521" y="189"/>
                      <a:pt x="2332" y="0"/>
                      <a:pt x="21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969" name="Google Shape;969;p69"/>
          <p:cNvGrpSpPr/>
          <p:nvPr/>
        </p:nvGrpSpPr>
        <p:grpSpPr>
          <a:xfrm>
            <a:off x="1740847" y="3486129"/>
            <a:ext cx="724024" cy="715772"/>
            <a:chOff x="1920388" y="3525697"/>
            <a:chExt cx="591813" cy="572709"/>
          </a:xfrm>
        </p:grpSpPr>
        <p:sp>
          <p:nvSpPr>
            <p:cNvPr id="970" name="Google Shape;970;p69"/>
            <p:cNvSpPr/>
            <p:nvPr/>
          </p:nvSpPr>
          <p:spPr>
            <a:xfrm>
              <a:off x="1920388" y="3525697"/>
              <a:ext cx="591813" cy="572709"/>
            </a:xfrm>
            <a:custGeom>
              <a:rect b="b" l="l" r="r" t="t"/>
              <a:pathLst>
                <a:path extrusionOk="0" h="11404" w="11436">
                  <a:moveTo>
                    <a:pt x="4750" y="1"/>
                  </a:moveTo>
                  <a:cubicBezTo>
                    <a:pt x="4528" y="1"/>
                    <a:pt x="4305" y="9"/>
                    <a:pt x="4078" y="27"/>
                  </a:cubicBezTo>
                  <a:cubicBezTo>
                    <a:pt x="3541" y="69"/>
                    <a:pt x="3004" y="87"/>
                    <a:pt x="2482" y="271"/>
                  </a:cubicBezTo>
                  <a:cubicBezTo>
                    <a:pt x="2351" y="318"/>
                    <a:pt x="2131" y="354"/>
                    <a:pt x="2035" y="468"/>
                  </a:cubicBezTo>
                  <a:cubicBezTo>
                    <a:pt x="1989" y="524"/>
                    <a:pt x="1980" y="627"/>
                    <a:pt x="1943" y="693"/>
                  </a:cubicBezTo>
                  <a:cubicBezTo>
                    <a:pt x="1804" y="938"/>
                    <a:pt x="1591" y="1146"/>
                    <a:pt x="1430" y="1379"/>
                  </a:cubicBezTo>
                  <a:cubicBezTo>
                    <a:pt x="1175" y="1747"/>
                    <a:pt x="1074" y="2198"/>
                    <a:pt x="805" y="2565"/>
                  </a:cubicBezTo>
                  <a:cubicBezTo>
                    <a:pt x="669" y="2752"/>
                    <a:pt x="644" y="2905"/>
                    <a:pt x="556" y="3117"/>
                  </a:cubicBezTo>
                  <a:cubicBezTo>
                    <a:pt x="458" y="3354"/>
                    <a:pt x="333" y="3549"/>
                    <a:pt x="254" y="3799"/>
                  </a:cubicBezTo>
                  <a:cubicBezTo>
                    <a:pt x="223" y="3896"/>
                    <a:pt x="192" y="3993"/>
                    <a:pt x="160" y="4088"/>
                  </a:cubicBezTo>
                  <a:cubicBezTo>
                    <a:pt x="61" y="4379"/>
                    <a:pt x="65" y="4564"/>
                    <a:pt x="73" y="4861"/>
                  </a:cubicBezTo>
                  <a:cubicBezTo>
                    <a:pt x="77" y="5031"/>
                    <a:pt x="25" y="5172"/>
                    <a:pt x="13" y="5337"/>
                  </a:cubicBezTo>
                  <a:cubicBezTo>
                    <a:pt x="0" y="5517"/>
                    <a:pt x="70" y="5585"/>
                    <a:pt x="100" y="5750"/>
                  </a:cubicBezTo>
                  <a:cubicBezTo>
                    <a:pt x="125" y="5889"/>
                    <a:pt x="106" y="6036"/>
                    <a:pt x="114" y="6177"/>
                  </a:cubicBezTo>
                  <a:cubicBezTo>
                    <a:pt x="129" y="6430"/>
                    <a:pt x="201" y="6609"/>
                    <a:pt x="305" y="6824"/>
                  </a:cubicBezTo>
                  <a:cubicBezTo>
                    <a:pt x="474" y="7182"/>
                    <a:pt x="605" y="7460"/>
                    <a:pt x="846" y="7770"/>
                  </a:cubicBezTo>
                  <a:cubicBezTo>
                    <a:pt x="1147" y="8161"/>
                    <a:pt x="1383" y="8657"/>
                    <a:pt x="1631" y="9091"/>
                  </a:cubicBezTo>
                  <a:cubicBezTo>
                    <a:pt x="1715" y="9237"/>
                    <a:pt x="1781" y="9439"/>
                    <a:pt x="1871" y="9570"/>
                  </a:cubicBezTo>
                  <a:cubicBezTo>
                    <a:pt x="1999" y="9760"/>
                    <a:pt x="2232" y="9914"/>
                    <a:pt x="2394" y="10085"/>
                  </a:cubicBezTo>
                  <a:cubicBezTo>
                    <a:pt x="2649" y="10354"/>
                    <a:pt x="2942" y="10474"/>
                    <a:pt x="3253" y="10641"/>
                  </a:cubicBezTo>
                  <a:cubicBezTo>
                    <a:pt x="3494" y="10772"/>
                    <a:pt x="3706" y="10936"/>
                    <a:pt x="3969" y="11026"/>
                  </a:cubicBezTo>
                  <a:cubicBezTo>
                    <a:pt x="4488" y="11205"/>
                    <a:pt x="5011" y="11258"/>
                    <a:pt x="5553" y="11342"/>
                  </a:cubicBezTo>
                  <a:cubicBezTo>
                    <a:pt x="5813" y="11382"/>
                    <a:pt x="6072" y="11403"/>
                    <a:pt x="6329" y="11403"/>
                  </a:cubicBezTo>
                  <a:cubicBezTo>
                    <a:pt x="6910" y="11403"/>
                    <a:pt x="7485" y="11295"/>
                    <a:pt x="8052" y="11046"/>
                  </a:cubicBezTo>
                  <a:cubicBezTo>
                    <a:pt x="8509" y="10845"/>
                    <a:pt x="8879" y="10554"/>
                    <a:pt x="9252" y="10213"/>
                  </a:cubicBezTo>
                  <a:cubicBezTo>
                    <a:pt x="9464" y="10017"/>
                    <a:pt x="9702" y="9869"/>
                    <a:pt x="9896" y="9649"/>
                  </a:cubicBezTo>
                  <a:cubicBezTo>
                    <a:pt x="9995" y="9539"/>
                    <a:pt x="10045" y="9428"/>
                    <a:pt x="10120" y="9306"/>
                  </a:cubicBezTo>
                  <a:cubicBezTo>
                    <a:pt x="10201" y="9176"/>
                    <a:pt x="10291" y="9068"/>
                    <a:pt x="10378" y="8939"/>
                  </a:cubicBezTo>
                  <a:cubicBezTo>
                    <a:pt x="10572" y="8653"/>
                    <a:pt x="10744" y="8292"/>
                    <a:pt x="10869" y="7969"/>
                  </a:cubicBezTo>
                  <a:cubicBezTo>
                    <a:pt x="10968" y="7712"/>
                    <a:pt x="11036" y="7436"/>
                    <a:pt x="11121" y="7172"/>
                  </a:cubicBezTo>
                  <a:cubicBezTo>
                    <a:pt x="11207" y="6906"/>
                    <a:pt x="11346" y="6617"/>
                    <a:pt x="11393" y="6346"/>
                  </a:cubicBezTo>
                  <a:cubicBezTo>
                    <a:pt x="11436" y="6102"/>
                    <a:pt x="11420" y="5799"/>
                    <a:pt x="11410" y="5555"/>
                  </a:cubicBezTo>
                  <a:cubicBezTo>
                    <a:pt x="11398" y="5269"/>
                    <a:pt x="11413" y="4906"/>
                    <a:pt x="11305" y="4653"/>
                  </a:cubicBezTo>
                  <a:cubicBezTo>
                    <a:pt x="10963" y="3856"/>
                    <a:pt x="10918" y="2885"/>
                    <a:pt x="10203" y="2332"/>
                  </a:cubicBezTo>
                  <a:cubicBezTo>
                    <a:pt x="9618" y="1881"/>
                    <a:pt x="9077" y="1354"/>
                    <a:pt x="8477" y="982"/>
                  </a:cubicBezTo>
                  <a:cubicBezTo>
                    <a:pt x="7756" y="533"/>
                    <a:pt x="7032" y="168"/>
                    <a:pt x="5934" y="74"/>
                  </a:cubicBezTo>
                  <a:cubicBezTo>
                    <a:pt x="5536" y="27"/>
                    <a:pt x="5145" y="1"/>
                    <a:pt x="4750" y="1"/>
                  </a:cubicBezTo>
                  <a:close/>
                </a:path>
              </a:pathLst>
            </a:custGeom>
            <a:solidFill>
              <a:srgbClr val="FE755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971" name="Google Shape;971;p69"/>
            <p:cNvGrpSpPr/>
            <p:nvPr/>
          </p:nvGrpSpPr>
          <p:grpSpPr>
            <a:xfrm>
              <a:off x="2041254" y="3636390"/>
              <a:ext cx="350079" cy="351320"/>
              <a:chOff x="4991425" y="3234750"/>
              <a:chExt cx="296175" cy="297225"/>
            </a:xfrm>
          </p:grpSpPr>
          <p:sp>
            <p:nvSpPr>
              <p:cNvPr id="972" name="Google Shape;972;p69"/>
              <p:cNvSpPr/>
              <p:nvPr/>
            </p:nvSpPr>
            <p:spPr>
              <a:xfrm>
                <a:off x="5077275" y="3304450"/>
                <a:ext cx="122100" cy="99275"/>
              </a:xfrm>
              <a:custGeom>
                <a:rect b="b" l="l" r="r" t="t"/>
                <a:pathLst>
                  <a:path extrusionOk="0" h="3971" w="4884">
                    <a:moveTo>
                      <a:pt x="2426" y="1"/>
                    </a:moveTo>
                    <a:cubicBezTo>
                      <a:pt x="1103" y="1"/>
                      <a:pt x="0" y="1104"/>
                      <a:pt x="0" y="2427"/>
                    </a:cubicBezTo>
                    <a:cubicBezTo>
                      <a:pt x="0" y="3025"/>
                      <a:pt x="190" y="3530"/>
                      <a:pt x="536" y="3971"/>
                    </a:cubicBezTo>
                    <a:cubicBezTo>
                      <a:pt x="820" y="3624"/>
                      <a:pt x="1103" y="3309"/>
                      <a:pt x="1481" y="3057"/>
                    </a:cubicBezTo>
                    <a:cubicBezTo>
                      <a:pt x="1261" y="2805"/>
                      <a:pt x="1103" y="2458"/>
                      <a:pt x="1103" y="2112"/>
                    </a:cubicBezTo>
                    <a:cubicBezTo>
                      <a:pt x="1103" y="1356"/>
                      <a:pt x="1733" y="726"/>
                      <a:pt x="2489" y="726"/>
                    </a:cubicBezTo>
                    <a:cubicBezTo>
                      <a:pt x="3214" y="726"/>
                      <a:pt x="3844" y="1356"/>
                      <a:pt x="3844" y="2112"/>
                    </a:cubicBezTo>
                    <a:cubicBezTo>
                      <a:pt x="3844" y="2458"/>
                      <a:pt x="3687" y="2805"/>
                      <a:pt x="3466" y="3057"/>
                    </a:cubicBezTo>
                    <a:cubicBezTo>
                      <a:pt x="3844" y="3246"/>
                      <a:pt x="4128" y="3561"/>
                      <a:pt x="4317" y="3971"/>
                    </a:cubicBezTo>
                    <a:cubicBezTo>
                      <a:pt x="4695" y="3530"/>
                      <a:pt x="4884" y="3025"/>
                      <a:pt x="4884" y="2427"/>
                    </a:cubicBezTo>
                    <a:cubicBezTo>
                      <a:pt x="4884" y="1104"/>
                      <a:pt x="3781" y="1"/>
                      <a:pt x="24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3" name="Google Shape;973;p69"/>
              <p:cNvSpPr/>
              <p:nvPr/>
            </p:nvSpPr>
            <p:spPr>
              <a:xfrm>
                <a:off x="5121375" y="3339900"/>
                <a:ext cx="35475" cy="35475"/>
              </a:xfrm>
              <a:custGeom>
                <a:rect b="b" l="l" r="r" t="t"/>
                <a:pathLst>
                  <a:path extrusionOk="0" h="1419" w="1419">
                    <a:moveTo>
                      <a:pt x="725" y="1"/>
                    </a:moveTo>
                    <a:cubicBezTo>
                      <a:pt x="316" y="1"/>
                      <a:pt x="1" y="316"/>
                      <a:pt x="1" y="694"/>
                    </a:cubicBezTo>
                    <a:cubicBezTo>
                      <a:pt x="1" y="1103"/>
                      <a:pt x="316" y="1418"/>
                      <a:pt x="725" y="1418"/>
                    </a:cubicBezTo>
                    <a:cubicBezTo>
                      <a:pt x="1103" y="1418"/>
                      <a:pt x="1418" y="1103"/>
                      <a:pt x="1418" y="694"/>
                    </a:cubicBezTo>
                    <a:cubicBezTo>
                      <a:pt x="1418" y="316"/>
                      <a:pt x="1103" y="1"/>
                      <a:pt x="7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4" name="Google Shape;974;p69"/>
              <p:cNvSpPr/>
              <p:nvPr/>
            </p:nvSpPr>
            <p:spPr>
              <a:xfrm>
                <a:off x="5009550" y="3234750"/>
                <a:ext cx="259150" cy="261125"/>
              </a:xfrm>
              <a:custGeom>
                <a:rect b="b" l="l" r="r" t="t"/>
                <a:pathLst>
                  <a:path extrusionOk="0" h="10445" w="10366">
                    <a:moveTo>
                      <a:pt x="5198" y="2159"/>
                    </a:moveTo>
                    <a:cubicBezTo>
                      <a:pt x="6931" y="2159"/>
                      <a:pt x="8286" y="3514"/>
                      <a:pt x="8286" y="5246"/>
                    </a:cubicBezTo>
                    <a:cubicBezTo>
                      <a:pt x="8286" y="6916"/>
                      <a:pt x="6931" y="8365"/>
                      <a:pt x="5198" y="8365"/>
                    </a:cubicBezTo>
                    <a:cubicBezTo>
                      <a:pt x="3340" y="8365"/>
                      <a:pt x="2079" y="6822"/>
                      <a:pt x="2079" y="5246"/>
                    </a:cubicBezTo>
                    <a:cubicBezTo>
                      <a:pt x="2079" y="3514"/>
                      <a:pt x="3497" y="2159"/>
                      <a:pt x="5198" y="2159"/>
                    </a:cubicBezTo>
                    <a:close/>
                    <a:moveTo>
                      <a:pt x="5167" y="1"/>
                    </a:moveTo>
                    <a:cubicBezTo>
                      <a:pt x="5088" y="1"/>
                      <a:pt x="5009" y="17"/>
                      <a:pt x="4946" y="48"/>
                    </a:cubicBezTo>
                    <a:lnTo>
                      <a:pt x="4001" y="836"/>
                    </a:lnTo>
                    <a:lnTo>
                      <a:pt x="2773" y="678"/>
                    </a:lnTo>
                    <a:cubicBezTo>
                      <a:pt x="2756" y="675"/>
                      <a:pt x="2739" y="673"/>
                      <a:pt x="2723" y="673"/>
                    </a:cubicBezTo>
                    <a:cubicBezTo>
                      <a:pt x="2583" y="673"/>
                      <a:pt x="2454" y="786"/>
                      <a:pt x="2426" y="899"/>
                    </a:cubicBezTo>
                    <a:lnTo>
                      <a:pt x="1953" y="2033"/>
                    </a:lnTo>
                    <a:lnTo>
                      <a:pt x="819" y="2505"/>
                    </a:lnTo>
                    <a:cubicBezTo>
                      <a:pt x="662" y="2568"/>
                      <a:pt x="567" y="2694"/>
                      <a:pt x="630" y="2852"/>
                    </a:cubicBezTo>
                    <a:lnTo>
                      <a:pt x="788" y="4081"/>
                    </a:lnTo>
                    <a:lnTo>
                      <a:pt x="32" y="5026"/>
                    </a:lnTo>
                    <a:cubicBezTo>
                      <a:pt x="0" y="5183"/>
                      <a:pt x="0" y="5341"/>
                      <a:pt x="63" y="5467"/>
                    </a:cubicBezTo>
                    <a:lnTo>
                      <a:pt x="819" y="6381"/>
                    </a:lnTo>
                    <a:lnTo>
                      <a:pt x="662" y="7609"/>
                    </a:lnTo>
                    <a:cubicBezTo>
                      <a:pt x="630" y="7767"/>
                      <a:pt x="725" y="7924"/>
                      <a:pt x="851" y="7956"/>
                    </a:cubicBezTo>
                    <a:lnTo>
                      <a:pt x="1985" y="8428"/>
                    </a:lnTo>
                    <a:lnTo>
                      <a:pt x="2457" y="9594"/>
                    </a:lnTo>
                    <a:cubicBezTo>
                      <a:pt x="2536" y="9725"/>
                      <a:pt x="2637" y="9791"/>
                      <a:pt x="2741" y="9791"/>
                    </a:cubicBezTo>
                    <a:cubicBezTo>
                      <a:pt x="2762" y="9791"/>
                      <a:pt x="2783" y="9788"/>
                      <a:pt x="2804" y="9783"/>
                    </a:cubicBezTo>
                    <a:lnTo>
                      <a:pt x="4033" y="9626"/>
                    </a:lnTo>
                    <a:lnTo>
                      <a:pt x="4978" y="10382"/>
                    </a:lnTo>
                    <a:cubicBezTo>
                      <a:pt x="5072" y="10413"/>
                      <a:pt x="5104" y="10445"/>
                      <a:pt x="5167" y="10445"/>
                    </a:cubicBezTo>
                    <a:cubicBezTo>
                      <a:pt x="5261" y="10445"/>
                      <a:pt x="5324" y="10413"/>
                      <a:pt x="5387" y="10382"/>
                    </a:cubicBezTo>
                    <a:lnTo>
                      <a:pt x="6333" y="9626"/>
                    </a:lnTo>
                    <a:lnTo>
                      <a:pt x="7530" y="9783"/>
                    </a:lnTo>
                    <a:cubicBezTo>
                      <a:pt x="7687" y="9783"/>
                      <a:pt x="7876" y="9689"/>
                      <a:pt x="7908" y="9594"/>
                    </a:cubicBezTo>
                    <a:lnTo>
                      <a:pt x="8380" y="8428"/>
                    </a:lnTo>
                    <a:lnTo>
                      <a:pt x="9515" y="7956"/>
                    </a:lnTo>
                    <a:cubicBezTo>
                      <a:pt x="9672" y="7893"/>
                      <a:pt x="9735" y="7767"/>
                      <a:pt x="9704" y="7609"/>
                    </a:cubicBezTo>
                    <a:lnTo>
                      <a:pt x="9546" y="6381"/>
                    </a:lnTo>
                    <a:lnTo>
                      <a:pt x="10302" y="5467"/>
                    </a:lnTo>
                    <a:cubicBezTo>
                      <a:pt x="10365" y="5341"/>
                      <a:pt x="10365" y="5120"/>
                      <a:pt x="10302" y="5026"/>
                    </a:cubicBezTo>
                    <a:lnTo>
                      <a:pt x="9546" y="4081"/>
                    </a:lnTo>
                    <a:lnTo>
                      <a:pt x="9704" y="2852"/>
                    </a:lnTo>
                    <a:cubicBezTo>
                      <a:pt x="9735" y="2694"/>
                      <a:pt x="9641" y="2537"/>
                      <a:pt x="9515" y="2505"/>
                    </a:cubicBezTo>
                    <a:lnTo>
                      <a:pt x="8380" y="2033"/>
                    </a:lnTo>
                    <a:lnTo>
                      <a:pt x="7908" y="899"/>
                    </a:lnTo>
                    <a:cubicBezTo>
                      <a:pt x="7826" y="762"/>
                      <a:pt x="7719" y="672"/>
                      <a:pt x="7589" y="672"/>
                    </a:cubicBezTo>
                    <a:cubicBezTo>
                      <a:pt x="7570" y="672"/>
                      <a:pt x="7550" y="674"/>
                      <a:pt x="7530" y="678"/>
                    </a:cubicBezTo>
                    <a:lnTo>
                      <a:pt x="6333" y="836"/>
                    </a:lnTo>
                    <a:lnTo>
                      <a:pt x="5387" y="48"/>
                    </a:lnTo>
                    <a:cubicBezTo>
                      <a:pt x="5324" y="17"/>
                      <a:pt x="5246" y="1"/>
                      <a:pt x="5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5" name="Google Shape;975;p69"/>
              <p:cNvSpPr/>
              <p:nvPr/>
            </p:nvSpPr>
            <p:spPr>
              <a:xfrm>
                <a:off x="5105625" y="3391900"/>
                <a:ext cx="66975" cy="34675"/>
              </a:xfrm>
              <a:custGeom>
                <a:rect b="b" l="l" r="r" t="t"/>
                <a:pathLst>
                  <a:path extrusionOk="0" h="1387" w="2679">
                    <a:moveTo>
                      <a:pt x="1355" y="0"/>
                    </a:moveTo>
                    <a:cubicBezTo>
                      <a:pt x="725" y="0"/>
                      <a:pt x="190" y="441"/>
                      <a:pt x="1" y="977"/>
                    </a:cubicBezTo>
                    <a:cubicBezTo>
                      <a:pt x="410" y="1229"/>
                      <a:pt x="820" y="1386"/>
                      <a:pt x="1355" y="1386"/>
                    </a:cubicBezTo>
                    <a:cubicBezTo>
                      <a:pt x="1859" y="1386"/>
                      <a:pt x="2301" y="1229"/>
                      <a:pt x="2679" y="977"/>
                    </a:cubicBezTo>
                    <a:cubicBezTo>
                      <a:pt x="2521" y="410"/>
                      <a:pt x="1985" y="0"/>
                      <a:pt x="13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6" name="Google Shape;976;p69"/>
              <p:cNvSpPr/>
              <p:nvPr/>
            </p:nvSpPr>
            <p:spPr>
              <a:xfrm>
                <a:off x="5192275" y="3443075"/>
                <a:ext cx="95325" cy="86975"/>
              </a:xfrm>
              <a:custGeom>
                <a:rect b="b" l="l" r="r" t="t"/>
                <a:pathLst>
                  <a:path extrusionOk="0" h="3479" w="3813">
                    <a:moveTo>
                      <a:pt x="2867" y="1"/>
                    </a:moveTo>
                    <a:cubicBezTo>
                      <a:pt x="2741" y="127"/>
                      <a:pt x="2647" y="221"/>
                      <a:pt x="2489" y="284"/>
                    </a:cubicBezTo>
                    <a:lnTo>
                      <a:pt x="1607" y="631"/>
                    </a:lnTo>
                    <a:lnTo>
                      <a:pt x="1260" y="1482"/>
                    </a:lnTo>
                    <a:cubicBezTo>
                      <a:pt x="1103" y="1891"/>
                      <a:pt x="693" y="2112"/>
                      <a:pt x="284" y="2112"/>
                    </a:cubicBezTo>
                    <a:lnTo>
                      <a:pt x="158" y="2112"/>
                    </a:lnTo>
                    <a:lnTo>
                      <a:pt x="0" y="2080"/>
                    </a:lnTo>
                    <a:lnTo>
                      <a:pt x="1166" y="3372"/>
                    </a:lnTo>
                    <a:cubicBezTo>
                      <a:pt x="1237" y="3443"/>
                      <a:pt x="1343" y="3478"/>
                      <a:pt x="1445" y="3478"/>
                    </a:cubicBezTo>
                    <a:cubicBezTo>
                      <a:pt x="1479" y="3478"/>
                      <a:pt x="1512" y="3474"/>
                      <a:pt x="1544" y="3466"/>
                    </a:cubicBezTo>
                    <a:cubicBezTo>
                      <a:pt x="1638" y="3403"/>
                      <a:pt x="1764" y="3340"/>
                      <a:pt x="1764" y="3183"/>
                    </a:cubicBezTo>
                    <a:lnTo>
                      <a:pt x="2080" y="1639"/>
                    </a:lnTo>
                    <a:lnTo>
                      <a:pt x="3497" y="1324"/>
                    </a:lnTo>
                    <a:cubicBezTo>
                      <a:pt x="3532" y="1338"/>
                      <a:pt x="3563" y="1344"/>
                      <a:pt x="3592" y="1344"/>
                    </a:cubicBezTo>
                    <a:cubicBezTo>
                      <a:pt x="3693" y="1344"/>
                      <a:pt x="3756" y="1265"/>
                      <a:pt x="3781" y="1167"/>
                    </a:cubicBezTo>
                    <a:cubicBezTo>
                      <a:pt x="3812" y="1072"/>
                      <a:pt x="3781" y="946"/>
                      <a:pt x="3686" y="820"/>
                    </a:cubicBezTo>
                    <a:lnTo>
                      <a:pt x="286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7" name="Google Shape;977;p69"/>
              <p:cNvSpPr/>
              <p:nvPr/>
            </p:nvSpPr>
            <p:spPr>
              <a:xfrm>
                <a:off x="4991425" y="3444650"/>
                <a:ext cx="95325" cy="87325"/>
              </a:xfrm>
              <a:custGeom>
                <a:rect b="b" l="l" r="r" t="t"/>
                <a:pathLst>
                  <a:path extrusionOk="0" h="3493" w="3813">
                    <a:moveTo>
                      <a:pt x="946" y="1"/>
                    </a:moveTo>
                    <a:lnTo>
                      <a:pt x="126" y="851"/>
                    </a:lnTo>
                    <a:cubicBezTo>
                      <a:pt x="0" y="851"/>
                      <a:pt x="0" y="1009"/>
                      <a:pt x="32" y="1104"/>
                    </a:cubicBezTo>
                    <a:cubicBezTo>
                      <a:pt x="95" y="1230"/>
                      <a:pt x="158" y="1324"/>
                      <a:pt x="315" y="1356"/>
                    </a:cubicBezTo>
                    <a:lnTo>
                      <a:pt x="1733" y="1671"/>
                    </a:lnTo>
                    <a:lnTo>
                      <a:pt x="2048" y="3214"/>
                    </a:lnTo>
                    <a:cubicBezTo>
                      <a:pt x="2080" y="3309"/>
                      <a:pt x="2174" y="3435"/>
                      <a:pt x="2300" y="3466"/>
                    </a:cubicBezTo>
                    <a:cubicBezTo>
                      <a:pt x="2328" y="3485"/>
                      <a:pt x="2361" y="3492"/>
                      <a:pt x="2396" y="3492"/>
                    </a:cubicBezTo>
                    <a:cubicBezTo>
                      <a:pt x="2482" y="3492"/>
                      <a:pt x="2580" y="3448"/>
                      <a:pt x="2647" y="3403"/>
                    </a:cubicBezTo>
                    <a:lnTo>
                      <a:pt x="3813" y="2112"/>
                    </a:lnTo>
                    <a:lnTo>
                      <a:pt x="3813" y="2112"/>
                    </a:lnTo>
                    <a:lnTo>
                      <a:pt x="3624" y="2143"/>
                    </a:lnTo>
                    <a:lnTo>
                      <a:pt x="3561" y="2143"/>
                    </a:lnTo>
                    <a:cubicBezTo>
                      <a:pt x="3119" y="2143"/>
                      <a:pt x="2773" y="1891"/>
                      <a:pt x="2552" y="1513"/>
                    </a:cubicBezTo>
                    <a:lnTo>
                      <a:pt x="2206" y="631"/>
                    </a:lnTo>
                    <a:lnTo>
                      <a:pt x="1355" y="284"/>
                    </a:lnTo>
                    <a:cubicBezTo>
                      <a:pt x="1198" y="221"/>
                      <a:pt x="1072" y="127"/>
                      <a:pt x="9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978" name="Google Shape;978;p69"/>
          <p:cNvSpPr txBox="1"/>
          <p:nvPr/>
        </p:nvSpPr>
        <p:spPr>
          <a:xfrm>
            <a:off x="2555850" y="3454150"/>
            <a:ext cx="4674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Didact Gothic"/>
                <a:ea typeface="Didact Gothic"/>
                <a:cs typeface="Didact Gothic"/>
                <a:sym typeface="Didact Gothic"/>
              </a:rPr>
              <a:t>Prijavite se na ABRIR newsletter i priključite nam se na Slack-u</a:t>
            </a:r>
            <a:endParaRPr sz="2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79" name="Google Shape;979;p69"/>
          <p:cNvSpPr txBox="1"/>
          <p:nvPr/>
        </p:nvSpPr>
        <p:spPr>
          <a:xfrm>
            <a:off x="5729252" y="3709300"/>
            <a:ext cx="1501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 u="sng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abrirpsy.org</a:t>
            </a:r>
            <a:endParaRPr sz="20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70"/>
          <p:cNvSpPr txBox="1"/>
          <p:nvPr>
            <p:ph type="title"/>
          </p:nvPr>
        </p:nvSpPr>
        <p:spPr>
          <a:xfrm>
            <a:off x="2854650" y="982125"/>
            <a:ext cx="3434700" cy="181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5300"/>
              <a:t>Hvala na saradnji</a:t>
            </a:r>
            <a:r>
              <a:rPr lang="sr" sz="5300"/>
              <a:t>!</a:t>
            </a:r>
            <a:endParaRPr sz="5300"/>
          </a:p>
        </p:txBody>
      </p:sp>
      <p:sp>
        <p:nvSpPr>
          <p:cNvPr id="985" name="Google Shape;985;p70"/>
          <p:cNvSpPr txBox="1"/>
          <p:nvPr/>
        </p:nvSpPr>
        <p:spPr>
          <a:xfrm>
            <a:off x="2808300" y="4473825"/>
            <a:ext cx="3527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All barriers emojis by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OpenMoji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,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, except the translation icon by </a:t>
            </a:r>
            <a:r>
              <a:rPr b="1" lang="sr" sz="1200">
                <a:solidFill>
                  <a:srgbClr val="FE7559"/>
                </a:solidFill>
                <a:uFill>
                  <a:noFill/>
                </a:uFill>
                <a:latin typeface="Didact Gothic"/>
                <a:ea typeface="Didact Gothic"/>
                <a:cs typeface="Didact Gothic"/>
                <a:sym typeface="Didact Gothic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sr" sz="1200">
                <a:solidFill>
                  <a:srgbClr val="FE7559"/>
                </a:solidFill>
                <a:latin typeface="Didact Gothic"/>
                <a:ea typeface="Didact Gothic"/>
                <a:cs typeface="Didact Gothic"/>
                <a:sym typeface="Didact Gothic"/>
              </a:rPr>
              <a:t> via Flaticon.</a:t>
            </a:r>
            <a:endParaRPr sz="1200">
              <a:solidFill>
                <a:srgbClr val="FE7559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86" name="Google Shape;986;p70"/>
          <p:cNvSpPr txBox="1"/>
          <p:nvPr/>
        </p:nvSpPr>
        <p:spPr>
          <a:xfrm>
            <a:off x="1763700" y="2960225"/>
            <a:ext cx="5616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sr" sz="12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This work has been possible thanks to the support provided by </a:t>
            </a:r>
            <a:br>
              <a:rPr lang="sr" sz="12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</a:br>
            <a:r>
              <a:rPr lang="sr" sz="1200">
                <a:solidFill>
                  <a:schemeClr val="dk2"/>
                </a:solidFill>
                <a:latin typeface="Roboto Serif"/>
                <a:ea typeface="Roboto Serif"/>
                <a:cs typeface="Roboto Serif"/>
                <a:sym typeface="Roboto Serif"/>
              </a:rPr>
              <a:t>The Open Research Funders Group through the Seed Award Program.</a:t>
            </a:r>
            <a:endParaRPr sz="1200">
              <a:solidFill>
                <a:schemeClr val="dk2"/>
              </a:solidFill>
              <a:latin typeface="Roboto Serif"/>
              <a:ea typeface="Roboto Serif"/>
              <a:cs typeface="Roboto Serif"/>
              <a:sym typeface="Roboto Serif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4" name="Google Shape;524;p30"/>
          <p:cNvCxnSpPr/>
          <p:nvPr/>
        </p:nvCxnSpPr>
        <p:spPr>
          <a:xfrm>
            <a:off x="3386163" y="768750"/>
            <a:ext cx="3600" cy="34809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5" name="Google Shape;525;p30"/>
          <p:cNvSpPr/>
          <p:nvPr/>
        </p:nvSpPr>
        <p:spPr>
          <a:xfrm>
            <a:off x="725525" y="1696974"/>
            <a:ext cx="1987370" cy="775619"/>
          </a:xfrm>
          <a:custGeom>
            <a:rect b="b" l="l" r="r" t="t"/>
            <a:pathLst>
              <a:path extrusionOk="0" h="12552" w="32162">
                <a:moveTo>
                  <a:pt x="18084" y="0"/>
                </a:moveTo>
                <a:cubicBezTo>
                  <a:pt x="17895" y="0"/>
                  <a:pt x="17704" y="18"/>
                  <a:pt x="17523" y="18"/>
                </a:cubicBezTo>
                <a:lnTo>
                  <a:pt x="16238" y="18"/>
                </a:lnTo>
                <a:cubicBezTo>
                  <a:pt x="15304" y="18"/>
                  <a:pt x="14389" y="21"/>
                  <a:pt x="13472" y="181"/>
                </a:cubicBezTo>
                <a:cubicBezTo>
                  <a:pt x="12958" y="269"/>
                  <a:pt x="12249" y="238"/>
                  <a:pt x="11938" y="657"/>
                </a:cubicBezTo>
                <a:cubicBezTo>
                  <a:pt x="11337" y="505"/>
                  <a:pt x="10725" y="447"/>
                  <a:pt x="10109" y="447"/>
                </a:cubicBezTo>
                <a:cubicBezTo>
                  <a:pt x="9528" y="447"/>
                  <a:pt x="8943" y="499"/>
                  <a:pt x="8364" y="573"/>
                </a:cubicBezTo>
                <a:cubicBezTo>
                  <a:pt x="7009" y="746"/>
                  <a:pt x="5659" y="998"/>
                  <a:pt x="4310" y="1213"/>
                </a:cubicBezTo>
                <a:cubicBezTo>
                  <a:pt x="3907" y="1279"/>
                  <a:pt x="3477" y="1316"/>
                  <a:pt x="3078" y="1389"/>
                </a:cubicBezTo>
                <a:cubicBezTo>
                  <a:pt x="2976" y="1409"/>
                  <a:pt x="2933" y="1400"/>
                  <a:pt x="2846" y="1455"/>
                </a:cubicBezTo>
                <a:cubicBezTo>
                  <a:pt x="2666" y="1569"/>
                  <a:pt x="2554" y="1832"/>
                  <a:pt x="2441" y="2004"/>
                </a:cubicBezTo>
                <a:cubicBezTo>
                  <a:pt x="1896" y="2833"/>
                  <a:pt x="1278" y="3617"/>
                  <a:pt x="857" y="4523"/>
                </a:cubicBezTo>
                <a:cubicBezTo>
                  <a:pt x="568" y="5142"/>
                  <a:pt x="364" y="5786"/>
                  <a:pt x="128" y="6424"/>
                </a:cubicBezTo>
                <a:cubicBezTo>
                  <a:pt x="29" y="6691"/>
                  <a:pt x="0" y="6753"/>
                  <a:pt x="208" y="6955"/>
                </a:cubicBezTo>
                <a:cubicBezTo>
                  <a:pt x="742" y="7474"/>
                  <a:pt x="1418" y="7868"/>
                  <a:pt x="2012" y="8314"/>
                </a:cubicBezTo>
                <a:cubicBezTo>
                  <a:pt x="2856" y="8947"/>
                  <a:pt x="3767" y="9613"/>
                  <a:pt x="4476" y="10397"/>
                </a:cubicBezTo>
                <a:cubicBezTo>
                  <a:pt x="4982" y="10960"/>
                  <a:pt x="5337" y="11635"/>
                  <a:pt x="5845" y="12191"/>
                </a:cubicBezTo>
                <a:cubicBezTo>
                  <a:pt x="6077" y="12446"/>
                  <a:pt x="6206" y="12552"/>
                  <a:pt x="6502" y="12552"/>
                </a:cubicBezTo>
                <a:cubicBezTo>
                  <a:pt x="6510" y="12552"/>
                  <a:pt x="6519" y="12551"/>
                  <a:pt x="6528" y="12551"/>
                </a:cubicBezTo>
                <a:cubicBezTo>
                  <a:pt x="7171" y="12537"/>
                  <a:pt x="7812" y="12382"/>
                  <a:pt x="8447" y="12282"/>
                </a:cubicBezTo>
                <a:cubicBezTo>
                  <a:pt x="9176" y="12167"/>
                  <a:pt x="9902" y="12039"/>
                  <a:pt x="10631" y="11918"/>
                </a:cubicBezTo>
                <a:cubicBezTo>
                  <a:pt x="11389" y="11790"/>
                  <a:pt x="12161" y="11755"/>
                  <a:pt x="12917" y="11624"/>
                </a:cubicBezTo>
                <a:cubicBezTo>
                  <a:pt x="14061" y="11427"/>
                  <a:pt x="15187" y="11112"/>
                  <a:pt x="16308" y="10815"/>
                </a:cubicBezTo>
                <a:cubicBezTo>
                  <a:pt x="17366" y="10533"/>
                  <a:pt x="18459" y="10252"/>
                  <a:pt x="19496" y="9900"/>
                </a:cubicBezTo>
                <a:cubicBezTo>
                  <a:pt x="20459" y="9574"/>
                  <a:pt x="21429" y="9463"/>
                  <a:pt x="22412" y="9241"/>
                </a:cubicBezTo>
                <a:cubicBezTo>
                  <a:pt x="22880" y="9136"/>
                  <a:pt x="23329" y="8972"/>
                  <a:pt x="23794" y="8849"/>
                </a:cubicBezTo>
                <a:cubicBezTo>
                  <a:pt x="24099" y="8770"/>
                  <a:pt x="24404" y="8706"/>
                  <a:pt x="24703" y="8595"/>
                </a:cubicBezTo>
                <a:cubicBezTo>
                  <a:pt x="25143" y="8433"/>
                  <a:pt x="25573" y="8266"/>
                  <a:pt x="26033" y="8158"/>
                </a:cubicBezTo>
                <a:cubicBezTo>
                  <a:pt x="27605" y="7790"/>
                  <a:pt x="29194" y="7466"/>
                  <a:pt x="30758" y="7059"/>
                </a:cubicBezTo>
                <a:cubicBezTo>
                  <a:pt x="31065" y="6978"/>
                  <a:pt x="31510" y="6917"/>
                  <a:pt x="31798" y="6764"/>
                </a:cubicBezTo>
                <a:cubicBezTo>
                  <a:pt x="31914" y="6701"/>
                  <a:pt x="31995" y="6650"/>
                  <a:pt x="32045" y="6520"/>
                </a:cubicBezTo>
                <a:cubicBezTo>
                  <a:pt x="32162" y="6222"/>
                  <a:pt x="32069" y="5635"/>
                  <a:pt x="32045" y="5347"/>
                </a:cubicBezTo>
                <a:cubicBezTo>
                  <a:pt x="32024" y="5110"/>
                  <a:pt x="32021" y="4829"/>
                  <a:pt x="31959" y="4603"/>
                </a:cubicBezTo>
                <a:cubicBezTo>
                  <a:pt x="31884" y="4327"/>
                  <a:pt x="31716" y="4042"/>
                  <a:pt x="31602" y="3782"/>
                </a:cubicBezTo>
                <a:cubicBezTo>
                  <a:pt x="31435" y="3404"/>
                  <a:pt x="31347" y="3012"/>
                  <a:pt x="31193" y="2632"/>
                </a:cubicBezTo>
                <a:cubicBezTo>
                  <a:pt x="31142" y="2508"/>
                  <a:pt x="31104" y="2341"/>
                  <a:pt x="30971" y="2297"/>
                </a:cubicBezTo>
                <a:cubicBezTo>
                  <a:pt x="30957" y="2293"/>
                  <a:pt x="30938" y="2291"/>
                  <a:pt x="30918" y="2291"/>
                </a:cubicBezTo>
                <a:cubicBezTo>
                  <a:pt x="30873" y="2291"/>
                  <a:pt x="30818" y="2298"/>
                  <a:pt x="30775" y="2298"/>
                </a:cubicBezTo>
                <a:cubicBezTo>
                  <a:pt x="30764" y="2298"/>
                  <a:pt x="30755" y="2298"/>
                  <a:pt x="30746" y="2297"/>
                </a:cubicBezTo>
                <a:cubicBezTo>
                  <a:pt x="30629" y="2286"/>
                  <a:pt x="30453" y="2217"/>
                  <a:pt x="30344" y="2193"/>
                </a:cubicBezTo>
                <a:cubicBezTo>
                  <a:pt x="29822" y="2085"/>
                  <a:pt x="29329" y="1882"/>
                  <a:pt x="28806" y="1781"/>
                </a:cubicBezTo>
                <a:cubicBezTo>
                  <a:pt x="28284" y="1680"/>
                  <a:pt x="27776" y="1525"/>
                  <a:pt x="27254" y="1424"/>
                </a:cubicBezTo>
                <a:cubicBezTo>
                  <a:pt x="26784" y="1330"/>
                  <a:pt x="26313" y="1266"/>
                  <a:pt x="25840" y="1188"/>
                </a:cubicBezTo>
                <a:cubicBezTo>
                  <a:pt x="24423" y="954"/>
                  <a:pt x="22999" y="779"/>
                  <a:pt x="21584" y="544"/>
                </a:cubicBezTo>
                <a:cubicBezTo>
                  <a:pt x="21100" y="463"/>
                  <a:pt x="20636" y="369"/>
                  <a:pt x="20145" y="315"/>
                </a:cubicBezTo>
                <a:cubicBezTo>
                  <a:pt x="19920" y="290"/>
                  <a:pt x="19693" y="276"/>
                  <a:pt x="19468" y="250"/>
                </a:cubicBezTo>
                <a:cubicBezTo>
                  <a:pt x="19113" y="208"/>
                  <a:pt x="18795" y="108"/>
                  <a:pt x="18450" y="33"/>
                </a:cubicBezTo>
                <a:cubicBezTo>
                  <a:pt x="18332" y="8"/>
                  <a:pt x="18208" y="0"/>
                  <a:pt x="180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30"/>
          <p:cNvSpPr/>
          <p:nvPr/>
        </p:nvSpPr>
        <p:spPr>
          <a:xfrm>
            <a:off x="998375" y="1199399"/>
            <a:ext cx="810212" cy="807945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617FB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7" name="Google Shape;527;p30"/>
          <p:cNvGrpSpPr/>
          <p:nvPr/>
        </p:nvGrpSpPr>
        <p:grpSpPr>
          <a:xfrm>
            <a:off x="1549352" y="1138339"/>
            <a:ext cx="1406544" cy="684343"/>
            <a:chOff x="5532500" y="2315200"/>
            <a:chExt cx="424925" cy="206750"/>
          </a:xfrm>
        </p:grpSpPr>
        <p:sp>
          <p:nvSpPr>
            <p:cNvPr id="528" name="Google Shape;528;p30"/>
            <p:cNvSpPr/>
            <p:nvPr/>
          </p:nvSpPr>
          <p:spPr>
            <a:xfrm>
              <a:off x="5889525" y="2421250"/>
              <a:ext cx="67900" cy="36050"/>
            </a:xfrm>
            <a:custGeom>
              <a:rect b="b" l="l" r="r" t="t"/>
              <a:pathLst>
                <a:path extrusionOk="0" h="1442" w="2716">
                  <a:moveTo>
                    <a:pt x="883" y="0"/>
                  </a:moveTo>
                  <a:cubicBezTo>
                    <a:pt x="855" y="0"/>
                    <a:pt x="827" y="2"/>
                    <a:pt x="800" y="7"/>
                  </a:cubicBezTo>
                  <a:cubicBezTo>
                    <a:pt x="589" y="43"/>
                    <a:pt x="311" y="153"/>
                    <a:pt x="193" y="343"/>
                  </a:cubicBezTo>
                  <a:cubicBezTo>
                    <a:pt x="97" y="497"/>
                    <a:pt x="0" y="735"/>
                    <a:pt x="26" y="910"/>
                  </a:cubicBezTo>
                  <a:cubicBezTo>
                    <a:pt x="57" y="1112"/>
                    <a:pt x="208" y="1276"/>
                    <a:pt x="319" y="1442"/>
                  </a:cubicBezTo>
                  <a:lnTo>
                    <a:pt x="599" y="1402"/>
                  </a:lnTo>
                  <a:cubicBezTo>
                    <a:pt x="1083" y="1353"/>
                    <a:pt x="1568" y="1368"/>
                    <a:pt x="2028" y="1204"/>
                  </a:cubicBezTo>
                  <a:cubicBezTo>
                    <a:pt x="2293" y="1110"/>
                    <a:pt x="2589" y="987"/>
                    <a:pt x="2651" y="698"/>
                  </a:cubicBezTo>
                  <a:cubicBezTo>
                    <a:pt x="2685" y="541"/>
                    <a:pt x="2716" y="195"/>
                    <a:pt x="2536" y="101"/>
                  </a:cubicBezTo>
                  <a:cubicBezTo>
                    <a:pt x="2470" y="66"/>
                    <a:pt x="2387" y="56"/>
                    <a:pt x="2298" y="56"/>
                  </a:cubicBezTo>
                  <a:cubicBezTo>
                    <a:pt x="2157" y="56"/>
                    <a:pt x="2001" y="82"/>
                    <a:pt x="1870" y="82"/>
                  </a:cubicBezTo>
                  <a:cubicBezTo>
                    <a:pt x="1834" y="82"/>
                    <a:pt x="1800" y="80"/>
                    <a:pt x="1769" y="75"/>
                  </a:cubicBezTo>
                  <a:cubicBezTo>
                    <a:pt x="1589" y="45"/>
                    <a:pt x="1421" y="25"/>
                    <a:pt x="1237" y="25"/>
                  </a:cubicBezTo>
                  <a:cubicBezTo>
                    <a:pt x="1228" y="25"/>
                    <a:pt x="1219" y="25"/>
                    <a:pt x="1211" y="25"/>
                  </a:cubicBezTo>
                  <a:cubicBezTo>
                    <a:pt x="1207" y="25"/>
                    <a:pt x="1204" y="25"/>
                    <a:pt x="1201" y="25"/>
                  </a:cubicBezTo>
                  <a:cubicBezTo>
                    <a:pt x="1099" y="25"/>
                    <a:pt x="988" y="0"/>
                    <a:pt x="8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30"/>
            <p:cNvSpPr/>
            <p:nvPr/>
          </p:nvSpPr>
          <p:spPr>
            <a:xfrm>
              <a:off x="5833950" y="2347450"/>
              <a:ext cx="37675" cy="39850"/>
            </a:xfrm>
            <a:custGeom>
              <a:rect b="b" l="l" r="r" t="t"/>
              <a:pathLst>
                <a:path extrusionOk="0" h="1594" w="1507">
                  <a:moveTo>
                    <a:pt x="693" y="0"/>
                  </a:moveTo>
                  <a:cubicBezTo>
                    <a:pt x="675" y="0"/>
                    <a:pt x="656" y="3"/>
                    <a:pt x="635" y="10"/>
                  </a:cubicBezTo>
                  <a:cubicBezTo>
                    <a:pt x="507" y="51"/>
                    <a:pt x="216" y="260"/>
                    <a:pt x="136" y="350"/>
                  </a:cubicBezTo>
                  <a:cubicBezTo>
                    <a:pt x="1" y="499"/>
                    <a:pt x="149" y="608"/>
                    <a:pt x="208" y="764"/>
                  </a:cubicBezTo>
                  <a:cubicBezTo>
                    <a:pt x="261" y="907"/>
                    <a:pt x="267" y="1041"/>
                    <a:pt x="345" y="1168"/>
                  </a:cubicBezTo>
                  <a:cubicBezTo>
                    <a:pt x="417" y="1288"/>
                    <a:pt x="499" y="1448"/>
                    <a:pt x="626" y="1498"/>
                  </a:cubicBezTo>
                  <a:cubicBezTo>
                    <a:pt x="748" y="1546"/>
                    <a:pt x="918" y="1520"/>
                    <a:pt x="1018" y="1593"/>
                  </a:cubicBezTo>
                  <a:lnTo>
                    <a:pt x="1282" y="1415"/>
                  </a:lnTo>
                  <a:cubicBezTo>
                    <a:pt x="1413" y="1227"/>
                    <a:pt x="1506" y="1010"/>
                    <a:pt x="1401" y="798"/>
                  </a:cubicBezTo>
                  <a:cubicBezTo>
                    <a:pt x="1304" y="609"/>
                    <a:pt x="1117" y="493"/>
                    <a:pt x="996" y="321"/>
                  </a:cubicBezTo>
                  <a:cubicBezTo>
                    <a:pt x="917" y="211"/>
                    <a:pt x="844" y="0"/>
                    <a:pt x="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30"/>
            <p:cNvSpPr/>
            <p:nvPr/>
          </p:nvSpPr>
          <p:spPr>
            <a:xfrm>
              <a:off x="5754850" y="2386100"/>
              <a:ext cx="49750" cy="35400"/>
            </a:xfrm>
            <a:custGeom>
              <a:rect b="b" l="l" r="r" t="t"/>
              <a:pathLst>
                <a:path extrusionOk="0" h="1416" w="1990">
                  <a:moveTo>
                    <a:pt x="569" y="0"/>
                  </a:moveTo>
                  <a:cubicBezTo>
                    <a:pt x="529" y="0"/>
                    <a:pt x="506" y="19"/>
                    <a:pt x="440" y="66"/>
                  </a:cubicBezTo>
                  <a:cubicBezTo>
                    <a:pt x="338" y="137"/>
                    <a:pt x="236" y="207"/>
                    <a:pt x="134" y="274"/>
                  </a:cubicBezTo>
                  <a:cubicBezTo>
                    <a:pt x="20" y="350"/>
                    <a:pt x="1" y="339"/>
                    <a:pt x="10" y="464"/>
                  </a:cubicBezTo>
                  <a:cubicBezTo>
                    <a:pt x="20" y="612"/>
                    <a:pt x="125" y="828"/>
                    <a:pt x="205" y="964"/>
                  </a:cubicBezTo>
                  <a:cubicBezTo>
                    <a:pt x="262" y="1062"/>
                    <a:pt x="270" y="1113"/>
                    <a:pt x="300" y="1205"/>
                  </a:cubicBezTo>
                  <a:cubicBezTo>
                    <a:pt x="314" y="1248"/>
                    <a:pt x="390" y="1391"/>
                    <a:pt x="436" y="1408"/>
                  </a:cubicBezTo>
                  <a:cubicBezTo>
                    <a:pt x="452" y="1413"/>
                    <a:pt x="471" y="1416"/>
                    <a:pt x="492" y="1416"/>
                  </a:cubicBezTo>
                  <a:cubicBezTo>
                    <a:pt x="590" y="1416"/>
                    <a:pt x="736" y="1363"/>
                    <a:pt x="813" y="1346"/>
                  </a:cubicBezTo>
                  <a:cubicBezTo>
                    <a:pt x="845" y="1340"/>
                    <a:pt x="869" y="1338"/>
                    <a:pt x="893" y="1338"/>
                  </a:cubicBezTo>
                  <a:cubicBezTo>
                    <a:pt x="917" y="1338"/>
                    <a:pt x="940" y="1340"/>
                    <a:pt x="969" y="1340"/>
                  </a:cubicBezTo>
                  <a:cubicBezTo>
                    <a:pt x="977" y="1340"/>
                    <a:pt x="987" y="1340"/>
                    <a:pt x="996" y="1339"/>
                  </a:cubicBezTo>
                  <a:cubicBezTo>
                    <a:pt x="1079" y="1335"/>
                    <a:pt x="1157" y="1290"/>
                    <a:pt x="1245" y="1287"/>
                  </a:cubicBezTo>
                  <a:lnTo>
                    <a:pt x="1245" y="1287"/>
                  </a:lnTo>
                  <a:cubicBezTo>
                    <a:pt x="1234" y="1294"/>
                    <a:pt x="1220" y="1301"/>
                    <a:pt x="1209" y="1308"/>
                  </a:cubicBezTo>
                  <a:lnTo>
                    <a:pt x="1452" y="1217"/>
                  </a:lnTo>
                  <a:cubicBezTo>
                    <a:pt x="1990" y="835"/>
                    <a:pt x="1160" y="253"/>
                    <a:pt x="844" y="103"/>
                  </a:cubicBezTo>
                  <a:cubicBezTo>
                    <a:pt x="787" y="76"/>
                    <a:pt x="689" y="21"/>
                    <a:pt x="633" y="10"/>
                  </a:cubicBezTo>
                  <a:cubicBezTo>
                    <a:pt x="605" y="4"/>
                    <a:pt x="585" y="0"/>
                    <a:pt x="5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30"/>
            <p:cNvSpPr/>
            <p:nvPr/>
          </p:nvSpPr>
          <p:spPr>
            <a:xfrm>
              <a:off x="5635450" y="2384000"/>
              <a:ext cx="51875" cy="35200"/>
            </a:xfrm>
            <a:custGeom>
              <a:rect b="b" l="l" r="r" t="t"/>
              <a:pathLst>
                <a:path extrusionOk="0" h="1408" w="2075">
                  <a:moveTo>
                    <a:pt x="758" y="0"/>
                  </a:moveTo>
                  <a:cubicBezTo>
                    <a:pt x="728" y="0"/>
                    <a:pt x="700" y="5"/>
                    <a:pt x="675" y="15"/>
                  </a:cubicBezTo>
                  <a:cubicBezTo>
                    <a:pt x="482" y="95"/>
                    <a:pt x="370" y="518"/>
                    <a:pt x="266" y="669"/>
                  </a:cubicBezTo>
                  <a:cubicBezTo>
                    <a:pt x="131" y="862"/>
                    <a:pt x="0" y="917"/>
                    <a:pt x="140" y="1151"/>
                  </a:cubicBezTo>
                  <a:cubicBezTo>
                    <a:pt x="200" y="1252"/>
                    <a:pt x="354" y="1407"/>
                    <a:pt x="495" y="1407"/>
                  </a:cubicBezTo>
                  <a:cubicBezTo>
                    <a:pt x="531" y="1407"/>
                    <a:pt x="566" y="1397"/>
                    <a:pt x="599" y="1373"/>
                  </a:cubicBezTo>
                  <a:lnTo>
                    <a:pt x="583" y="1234"/>
                  </a:lnTo>
                  <a:cubicBezTo>
                    <a:pt x="733" y="1226"/>
                    <a:pt x="885" y="1223"/>
                    <a:pt x="1028" y="1180"/>
                  </a:cubicBezTo>
                  <a:cubicBezTo>
                    <a:pt x="1261" y="1107"/>
                    <a:pt x="1468" y="963"/>
                    <a:pt x="1698" y="879"/>
                  </a:cubicBezTo>
                  <a:cubicBezTo>
                    <a:pt x="1856" y="822"/>
                    <a:pt x="2033" y="862"/>
                    <a:pt x="2056" y="693"/>
                  </a:cubicBezTo>
                  <a:cubicBezTo>
                    <a:pt x="2075" y="550"/>
                    <a:pt x="1963" y="413"/>
                    <a:pt x="1846" y="354"/>
                  </a:cubicBezTo>
                  <a:cubicBezTo>
                    <a:pt x="1759" y="311"/>
                    <a:pt x="1632" y="320"/>
                    <a:pt x="1539" y="279"/>
                  </a:cubicBezTo>
                  <a:cubicBezTo>
                    <a:pt x="1406" y="222"/>
                    <a:pt x="1312" y="142"/>
                    <a:pt x="1167" y="110"/>
                  </a:cubicBezTo>
                  <a:cubicBezTo>
                    <a:pt x="1057" y="88"/>
                    <a:pt x="890" y="0"/>
                    <a:pt x="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30"/>
            <p:cNvSpPr/>
            <p:nvPr/>
          </p:nvSpPr>
          <p:spPr>
            <a:xfrm>
              <a:off x="5726725" y="2315200"/>
              <a:ext cx="22200" cy="42700"/>
            </a:xfrm>
            <a:custGeom>
              <a:rect b="b" l="l" r="r" t="t"/>
              <a:pathLst>
                <a:path extrusionOk="0" h="1708" w="888">
                  <a:moveTo>
                    <a:pt x="470" y="1"/>
                  </a:moveTo>
                  <a:cubicBezTo>
                    <a:pt x="440" y="1"/>
                    <a:pt x="401" y="15"/>
                    <a:pt x="349" y="48"/>
                  </a:cubicBezTo>
                  <a:cubicBezTo>
                    <a:pt x="229" y="124"/>
                    <a:pt x="80" y="186"/>
                    <a:pt x="64" y="334"/>
                  </a:cubicBezTo>
                  <a:cubicBezTo>
                    <a:pt x="45" y="499"/>
                    <a:pt x="84" y="678"/>
                    <a:pt x="71" y="847"/>
                  </a:cubicBezTo>
                  <a:cubicBezTo>
                    <a:pt x="55" y="1044"/>
                    <a:pt x="0" y="1243"/>
                    <a:pt x="18" y="1426"/>
                  </a:cubicBezTo>
                  <a:cubicBezTo>
                    <a:pt x="25" y="1499"/>
                    <a:pt x="77" y="1707"/>
                    <a:pt x="166" y="1707"/>
                  </a:cubicBezTo>
                  <a:cubicBezTo>
                    <a:pt x="191" y="1707"/>
                    <a:pt x="218" y="1691"/>
                    <a:pt x="249" y="1650"/>
                  </a:cubicBezTo>
                  <a:lnTo>
                    <a:pt x="338" y="1666"/>
                  </a:lnTo>
                  <a:cubicBezTo>
                    <a:pt x="496" y="1559"/>
                    <a:pt x="681" y="1469"/>
                    <a:pt x="784" y="1307"/>
                  </a:cubicBezTo>
                  <a:cubicBezTo>
                    <a:pt x="887" y="1146"/>
                    <a:pt x="876" y="1052"/>
                    <a:pt x="806" y="889"/>
                  </a:cubicBezTo>
                  <a:cubicBezTo>
                    <a:pt x="721" y="690"/>
                    <a:pt x="627" y="484"/>
                    <a:pt x="591" y="264"/>
                  </a:cubicBezTo>
                  <a:cubicBezTo>
                    <a:pt x="566" y="123"/>
                    <a:pt x="557" y="1"/>
                    <a:pt x="4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30"/>
            <p:cNvSpPr/>
            <p:nvPr/>
          </p:nvSpPr>
          <p:spPr>
            <a:xfrm>
              <a:off x="5726875" y="2482525"/>
              <a:ext cx="43425" cy="39425"/>
            </a:xfrm>
            <a:custGeom>
              <a:rect b="b" l="l" r="r" t="t"/>
              <a:pathLst>
                <a:path extrusionOk="0" h="1577" w="1737">
                  <a:moveTo>
                    <a:pt x="812" y="1"/>
                  </a:moveTo>
                  <a:cubicBezTo>
                    <a:pt x="700" y="1"/>
                    <a:pt x="595" y="80"/>
                    <a:pt x="493" y="117"/>
                  </a:cubicBezTo>
                  <a:cubicBezTo>
                    <a:pt x="1" y="294"/>
                    <a:pt x="73" y="790"/>
                    <a:pt x="322" y="1153"/>
                  </a:cubicBezTo>
                  <a:cubicBezTo>
                    <a:pt x="382" y="1241"/>
                    <a:pt x="512" y="1531"/>
                    <a:pt x="608" y="1568"/>
                  </a:cubicBezTo>
                  <a:cubicBezTo>
                    <a:pt x="623" y="1573"/>
                    <a:pt x="641" y="1576"/>
                    <a:pt x="662" y="1576"/>
                  </a:cubicBezTo>
                  <a:cubicBezTo>
                    <a:pt x="779" y="1576"/>
                    <a:pt x="969" y="1493"/>
                    <a:pt x="1049" y="1454"/>
                  </a:cubicBezTo>
                  <a:cubicBezTo>
                    <a:pt x="1042" y="1437"/>
                    <a:pt x="1034" y="1418"/>
                    <a:pt x="1027" y="1402"/>
                  </a:cubicBezTo>
                  <a:lnTo>
                    <a:pt x="1027" y="1402"/>
                  </a:lnTo>
                  <a:lnTo>
                    <a:pt x="1152" y="1471"/>
                  </a:lnTo>
                  <a:cubicBezTo>
                    <a:pt x="1281" y="1383"/>
                    <a:pt x="1725" y="1162"/>
                    <a:pt x="1733" y="982"/>
                  </a:cubicBezTo>
                  <a:cubicBezTo>
                    <a:pt x="1736" y="922"/>
                    <a:pt x="1635" y="827"/>
                    <a:pt x="1593" y="790"/>
                  </a:cubicBezTo>
                  <a:cubicBezTo>
                    <a:pt x="1467" y="676"/>
                    <a:pt x="1328" y="595"/>
                    <a:pt x="1222" y="453"/>
                  </a:cubicBezTo>
                  <a:cubicBezTo>
                    <a:pt x="1135" y="336"/>
                    <a:pt x="1049" y="101"/>
                    <a:pt x="923" y="30"/>
                  </a:cubicBezTo>
                  <a:cubicBezTo>
                    <a:pt x="885" y="9"/>
                    <a:pt x="849" y="1"/>
                    <a:pt x="8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30"/>
            <p:cNvSpPr/>
            <p:nvPr/>
          </p:nvSpPr>
          <p:spPr>
            <a:xfrm>
              <a:off x="5532500" y="2328950"/>
              <a:ext cx="54250" cy="52400"/>
            </a:xfrm>
            <a:custGeom>
              <a:rect b="b" l="l" r="r" t="t"/>
              <a:pathLst>
                <a:path extrusionOk="0" h="2096" w="2170">
                  <a:moveTo>
                    <a:pt x="1005" y="0"/>
                  </a:moveTo>
                  <a:cubicBezTo>
                    <a:pt x="932" y="0"/>
                    <a:pt x="882" y="52"/>
                    <a:pt x="819" y="96"/>
                  </a:cubicBezTo>
                  <a:cubicBezTo>
                    <a:pt x="585" y="260"/>
                    <a:pt x="256" y="455"/>
                    <a:pt x="126" y="718"/>
                  </a:cubicBezTo>
                  <a:cubicBezTo>
                    <a:pt x="1" y="974"/>
                    <a:pt x="180" y="1154"/>
                    <a:pt x="274" y="1381"/>
                  </a:cubicBezTo>
                  <a:cubicBezTo>
                    <a:pt x="321" y="1493"/>
                    <a:pt x="362" y="1606"/>
                    <a:pt x="453" y="1690"/>
                  </a:cubicBezTo>
                  <a:cubicBezTo>
                    <a:pt x="539" y="1769"/>
                    <a:pt x="607" y="1808"/>
                    <a:pt x="675" y="1913"/>
                  </a:cubicBezTo>
                  <a:cubicBezTo>
                    <a:pt x="719" y="1977"/>
                    <a:pt x="752" y="2062"/>
                    <a:pt x="829" y="2088"/>
                  </a:cubicBezTo>
                  <a:cubicBezTo>
                    <a:pt x="845" y="2093"/>
                    <a:pt x="860" y="2095"/>
                    <a:pt x="873" y="2095"/>
                  </a:cubicBezTo>
                  <a:cubicBezTo>
                    <a:pt x="929" y="2095"/>
                    <a:pt x="957" y="2051"/>
                    <a:pt x="1020" y="2037"/>
                  </a:cubicBezTo>
                  <a:cubicBezTo>
                    <a:pt x="1037" y="2033"/>
                    <a:pt x="1055" y="2031"/>
                    <a:pt x="1072" y="2031"/>
                  </a:cubicBezTo>
                  <a:cubicBezTo>
                    <a:pt x="1103" y="2031"/>
                    <a:pt x="1134" y="2036"/>
                    <a:pt x="1167" y="2036"/>
                  </a:cubicBezTo>
                  <a:cubicBezTo>
                    <a:pt x="1193" y="2036"/>
                    <a:pt x="1220" y="2033"/>
                    <a:pt x="1248" y="2022"/>
                  </a:cubicBezTo>
                  <a:cubicBezTo>
                    <a:pt x="1332" y="1991"/>
                    <a:pt x="1413" y="1917"/>
                    <a:pt x="1488" y="1866"/>
                  </a:cubicBezTo>
                  <a:lnTo>
                    <a:pt x="1819" y="1793"/>
                  </a:lnTo>
                  <a:cubicBezTo>
                    <a:pt x="1978" y="1667"/>
                    <a:pt x="2045" y="1591"/>
                    <a:pt x="2071" y="1387"/>
                  </a:cubicBezTo>
                  <a:cubicBezTo>
                    <a:pt x="2092" y="1233"/>
                    <a:pt x="2092" y="1076"/>
                    <a:pt x="2120" y="923"/>
                  </a:cubicBezTo>
                  <a:cubicBezTo>
                    <a:pt x="2130" y="866"/>
                    <a:pt x="2169" y="778"/>
                    <a:pt x="2155" y="719"/>
                  </a:cubicBezTo>
                  <a:cubicBezTo>
                    <a:pt x="2124" y="600"/>
                    <a:pt x="2020" y="617"/>
                    <a:pt x="1928" y="575"/>
                  </a:cubicBezTo>
                  <a:cubicBezTo>
                    <a:pt x="1784" y="507"/>
                    <a:pt x="1648" y="399"/>
                    <a:pt x="1507" y="321"/>
                  </a:cubicBezTo>
                  <a:cubicBezTo>
                    <a:pt x="1419" y="273"/>
                    <a:pt x="1328" y="226"/>
                    <a:pt x="1245" y="168"/>
                  </a:cubicBezTo>
                  <a:cubicBezTo>
                    <a:pt x="1193" y="131"/>
                    <a:pt x="1107" y="21"/>
                    <a:pt x="1045" y="5"/>
                  </a:cubicBezTo>
                  <a:cubicBezTo>
                    <a:pt x="1031" y="2"/>
                    <a:pt x="1018" y="0"/>
                    <a:pt x="100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30"/>
            <p:cNvSpPr/>
            <p:nvPr/>
          </p:nvSpPr>
          <p:spPr>
            <a:xfrm>
              <a:off x="5610750" y="2452175"/>
              <a:ext cx="34325" cy="42625"/>
            </a:xfrm>
            <a:custGeom>
              <a:rect b="b" l="l" r="r" t="t"/>
              <a:pathLst>
                <a:path extrusionOk="0" h="1705" w="1373">
                  <a:moveTo>
                    <a:pt x="469" y="0"/>
                  </a:moveTo>
                  <a:cubicBezTo>
                    <a:pt x="457" y="0"/>
                    <a:pt x="440" y="7"/>
                    <a:pt x="414" y="20"/>
                  </a:cubicBezTo>
                  <a:cubicBezTo>
                    <a:pt x="362" y="47"/>
                    <a:pt x="314" y="91"/>
                    <a:pt x="265" y="123"/>
                  </a:cubicBezTo>
                  <a:cubicBezTo>
                    <a:pt x="206" y="164"/>
                    <a:pt x="35" y="234"/>
                    <a:pt x="11" y="303"/>
                  </a:cubicBezTo>
                  <a:cubicBezTo>
                    <a:pt x="1" y="335"/>
                    <a:pt x="45" y="424"/>
                    <a:pt x="56" y="451"/>
                  </a:cubicBezTo>
                  <a:cubicBezTo>
                    <a:pt x="115" y="610"/>
                    <a:pt x="77" y="785"/>
                    <a:pt x="109" y="951"/>
                  </a:cubicBezTo>
                  <a:cubicBezTo>
                    <a:pt x="135" y="1078"/>
                    <a:pt x="143" y="1218"/>
                    <a:pt x="176" y="1344"/>
                  </a:cubicBezTo>
                  <a:cubicBezTo>
                    <a:pt x="198" y="1427"/>
                    <a:pt x="246" y="1536"/>
                    <a:pt x="289" y="1611"/>
                  </a:cubicBezTo>
                  <a:cubicBezTo>
                    <a:pt x="303" y="1636"/>
                    <a:pt x="326" y="1686"/>
                    <a:pt x="356" y="1698"/>
                  </a:cubicBezTo>
                  <a:cubicBezTo>
                    <a:pt x="368" y="1702"/>
                    <a:pt x="377" y="1704"/>
                    <a:pt x="384" y="1704"/>
                  </a:cubicBezTo>
                  <a:cubicBezTo>
                    <a:pt x="408" y="1704"/>
                    <a:pt x="414" y="1684"/>
                    <a:pt x="444" y="1677"/>
                  </a:cubicBezTo>
                  <a:cubicBezTo>
                    <a:pt x="581" y="1649"/>
                    <a:pt x="791" y="1592"/>
                    <a:pt x="1060" y="1475"/>
                  </a:cubicBezTo>
                  <a:cubicBezTo>
                    <a:pt x="1179" y="1395"/>
                    <a:pt x="1373" y="1309"/>
                    <a:pt x="1304" y="1137"/>
                  </a:cubicBezTo>
                  <a:cubicBezTo>
                    <a:pt x="1267" y="1044"/>
                    <a:pt x="1221" y="952"/>
                    <a:pt x="1163" y="868"/>
                  </a:cubicBezTo>
                  <a:cubicBezTo>
                    <a:pt x="1083" y="750"/>
                    <a:pt x="988" y="659"/>
                    <a:pt x="900" y="551"/>
                  </a:cubicBezTo>
                  <a:cubicBezTo>
                    <a:pt x="773" y="392"/>
                    <a:pt x="645" y="241"/>
                    <a:pt x="532" y="70"/>
                  </a:cubicBezTo>
                  <a:cubicBezTo>
                    <a:pt x="502" y="23"/>
                    <a:pt x="492" y="0"/>
                    <a:pt x="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36" name="Google Shape;536;p30"/>
          <p:cNvSpPr/>
          <p:nvPr/>
        </p:nvSpPr>
        <p:spPr>
          <a:xfrm>
            <a:off x="555251" y="1946300"/>
            <a:ext cx="1784168" cy="1549190"/>
          </a:xfrm>
          <a:custGeom>
            <a:rect b="b" l="l" r="r" t="t"/>
            <a:pathLst>
              <a:path extrusionOk="0" h="24440" w="28147">
                <a:moveTo>
                  <a:pt x="26505" y="960"/>
                </a:moveTo>
                <a:lnTo>
                  <a:pt x="26505" y="960"/>
                </a:lnTo>
                <a:cubicBezTo>
                  <a:pt x="26509" y="962"/>
                  <a:pt x="26513" y="963"/>
                  <a:pt x="26516" y="965"/>
                </a:cubicBezTo>
                <a:lnTo>
                  <a:pt x="26516" y="965"/>
                </a:lnTo>
                <a:cubicBezTo>
                  <a:pt x="26517" y="963"/>
                  <a:pt x="26511" y="962"/>
                  <a:pt x="26505" y="960"/>
                </a:cubicBezTo>
                <a:close/>
                <a:moveTo>
                  <a:pt x="22990" y="1"/>
                </a:moveTo>
                <a:cubicBezTo>
                  <a:pt x="22971" y="1"/>
                  <a:pt x="22938" y="18"/>
                  <a:pt x="22864" y="70"/>
                </a:cubicBezTo>
                <a:cubicBezTo>
                  <a:pt x="22722" y="174"/>
                  <a:pt x="22322" y="811"/>
                  <a:pt x="22257" y="883"/>
                </a:cubicBezTo>
                <a:cubicBezTo>
                  <a:pt x="21725" y="1482"/>
                  <a:pt x="21157" y="2086"/>
                  <a:pt x="20572" y="2634"/>
                </a:cubicBezTo>
                <a:cubicBezTo>
                  <a:pt x="19210" y="3914"/>
                  <a:pt x="17829" y="5170"/>
                  <a:pt x="16429" y="6412"/>
                </a:cubicBezTo>
                <a:cubicBezTo>
                  <a:pt x="14729" y="7920"/>
                  <a:pt x="13020" y="9460"/>
                  <a:pt x="11248" y="10879"/>
                </a:cubicBezTo>
                <a:cubicBezTo>
                  <a:pt x="9566" y="12225"/>
                  <a:pt x="8155" y="13842"/>
                  <a:pt x="6540" y="15259"/>
                </a:cubicBezTo>
                <a:cubicBezTo>
                  <a:pt x="5223" y="16412"/>
                  <a:pt x="3868" y="17518"/>
                  <a:pt x="2534" y="18652"/>
                </a:cubicBezTo>
                <a:cubicBezTo>
                  <a:pt x="2048" y="19064"/>
                  <a:pt x="1578" y="19495"/>
                  <a:pt x="1095" y="19910"/>
                </a:cubicBezTo>
                <a:cubicBezTo>
                  <a:pt x="894" y="20083"/>
                  <a:pt x="54" y="20587"/>
                  <a:pt x="1" y="20868"/>
                </a:cubicBezTo>
                <a:cubicBezTo>
                  <a:pt x="331" y="21157"/>
                  <a:pt x="568" y="21682"/>
                  <a:pt x="782" y="22051"/>
                </a:cubicBezTo>
                <a:cubicBezTo>
                  <a:pt x="1116" y="22628"/>
                  <a:pt x="1384" y="23282"/>
                  <a:pt x="1799" y="23810"/>
                </a:cubicBezTo>
                <a:cubicBezTo>
                  <a:pt x="1920" y="23964"/>
                  <a:pt x="2084" y="24222"/>
                  <a:pt x="2256" y="24301"/>
                </a:cubicBezTo>
                <a:cubicBezTo>
                  <a:pt x="2395" y="24366"/>
                  <a:pt x="2960" y="24372"/>
                  <a:pt x="3085" y="24389"/>
                </a:cubicBezTo>
                <a:cubicBezTo>
                  <a:pt x="3382" y="24428"/>
                  <a:pt x="3685" y="24439"/>
                  <a:pt x="3990" y="24439"/>
                </a:cubicBezTo>
                <a:cubicBezTo>
                  <a:pt x="4409" y="24439"/>
                  <a:pt x="4832" y="24418"/>
                  <a:pt x="5242" y="24418"/>
                </a:cubicBezTo>
                <a:cubicBezTo>
                  <a:pt x="5607" y="24418"/>
                  <a:pt x="5971" y="24420"/>
                  <a:pt x="6335" y="24420"/>
                </a:cubicBezTo>
                <a:cubicBezTo>
                  <a:pt x="6854" y="24420"/>
                  <a:pt x="7372" y="24415"/>
                  <a:pt x="7891" y="24393"/>
                </a:cubicBezTo>
                <a:cubicBezTo>
                  <a:pt x="10667" y="24270"/>
                  <a:pt x="13419" y="23952"/>
                  <a:pt x="16199" y="23920"/>
                </a:cubicBezTo>
                <a:cubicBezTo>
                  <a:pt x="17905" y="23901"/>
                  <a:pt x="19548" y="23729"/>
                  <a:pt x="21221" y="23446"/>
                </a:cubicBezTo>
                <a:cubicBezTo>
                  <a:pt x="21989" y="23316"/>
                  <a:pt x="22763" y="23219"/>
                  <a:pt x="23537" y="23130"/>
                </a:cubicBezTo>
                <a:cubicBezTo>
                  <a:pt x="23983" y="23078"/>
                  <a:pt x="24555" y="23071"/>
                  <a:pt x="24981" y="22910"/>
                </a:cubicBezTo>
                <a:cubicBezTo>
                  <a:pt x="25215" y="22822"/>
                  <a:pt x="25159" y="22955"/>
                  <a:pt x="25210" y="22669"/>
                </a:cubicBezTo>
                <a:cubicBezTo>
                  <a:pt x="25286" y="22249"/>
                  <a:pt x="25148" y="21727"/>
                  <a:pt x="25086" y="21327"/>
                </a:cubicBezTo>
                <a:cubicBezTo>
                  <a:pt x="24960" y="20514"/>
                  <a:pt x="24887" y="19700"/>
                  <a:pt x="24799" y="18883"/>
                </a:cubicBezTo>
                <a:cubicBezTo>
                  <a:pt x="24755" y="18484"/>
                  <a:pt x="24805" y="17913"/>
                  <a:pt x="24688" y="17526"/>
                </a:cubicBezTo>
                <a:cubicBezTo>
                  <a:pt x="24663" y="17520"/>
                  <a:pt x="24638" y="17518"/>
                  <a:pt x="24613" y="17518"/>
                </a:cubicBezTo>
                <a:cubicBezTo>
                  <a:pt x="24435" y="17518"/>
                  <a:pt x="24246" y="17638"/>
                  <a:pt x="24060" y="17649"/>
                </a:cubicBezTo>
                <a:cubicBezTo>
                  <a:pt x="23284" y="17700"/>
                  <a:pt x="22485" y="17763"/>
                  <a:pt x="21708" y="17777"/>
                </a:cubicBezTo>
                <a:cubicBezTo>
                  <a:pt x="20776" y="17795"/>
                  <a:pt x="19909" y="17873"/>
                  <a:pt x="18983" y="17992"/>
                </a:cubicBezTo>
                <a:cubicBezTo>
                  <a:pt x="18839" y="18010"/>
                  <a:pt x="18603" y="18056"/>
                  <a:pt x="18412" y="18056"/>
                </a:cubicBezTo>
                <a:cubicBezTo>
                  <a:pt x="18185" y="18056"/>
                  <a:pt x="18021" y="17992"/>
                  <a:pt x="18150" y="17741"/>
                </a:cubicBezTo>
                <a:cubicBezTo>
                  <a:pt x="18290" y="17471"/>
                  <a:pt x="18505" y="17203"/>
                  <a:pt x="18683" y="16961"/>
                </a:cubicBezTo>
                <a:cubicBezTo>
                  <a:pt x="18988" y="16546"/>
                  <a:pt x="19352" y="16140"/>
                  <a:pt x="19694" y="15754"/>
                </a:cubicBezTo>
                <a:cubicBezTo>
                  <a:pt x="19846" y="15582"/>
                  <a:pt x="19994" y="15473"/>
                  <a:pt x="20102" y="15265"/>
                </a:cubicBezTo>
                <a:cubicBezTo>
                  <a:pt x="20219" y="15039"/>
                  <a:pt x="20305" y="14820"/>
                  <a:pt x="20442" y="14603"/>
                </a:cubicBezTo>
                <a:cubicBezTo>
                  <a:pt x="20816" y="14006"/>
                  <a:pt x="21241" y="13449"/>
                  <a:pt x="21603" y="12846"/>
                </a:cubicBezTo>
                <a:cubicBezTo>
                  <a:pt x="22028" y="12137"/>
                  <a:pt x="22464" y="11394"/>
                  <a:pt x="22963" y="10734"/>
                </a:cubicBezTo>
                <a:cubicBezTo>
                  <a:pt x="23283" y="10313"/>
                  <a:pt x="23573" y="9919"/>
                  <a:pt x="23840" y="9458"/>
                </a:cubicBezTo>
                <a:cubicBezTo>
                  <a:pt x="24112" y="8985"/>
                  <a:pt x="24273" y="8465"/>
                  <a:pt x="24555" y="8001"/>
                </a:cubicBezTo>
                <a:cubicBezTo>
                  <a:pt x="24892" y="7443"/>
                  <a:pt x="25341" y="6937"/>
                  <a:pt x="25586" y="6331"/>
                </a:cubicBezTo>
                <a:cubicBezTo>
                  <a:pt x="26021" y="5256"/>
                  <a:pt x="26805" y="4356"/>
                  <a:pt x="27340" y="3340"/>
                </a:cubicBezTo>
                <a:cubicBezTo>
                  <a:pt x="27459" y="3116"/>
                  <a:pt x="27619" y="2904"/>
                  <a:pt x="27748" y="2689"/>
                </a:cubicBezTo>
                <a:cubicBezTo>
                  <a:pt x="27804" y="2598"/>
                  <a:pt x="27960" y="2469"/>
                  <a:pt x="28005" y="2378"/>
                </a:cubicBezTo>
                <a:cubicBezTo>
                  <a:pt x="28146" y="2096"/>
                  <a:pt x="27961" y="2030"/>
                  <a:pt x="27748" y="1813"/>
                </a:cubicBezTo>
                <a:cubicBezTo>
                  <a:pt x="27589" y="1652"/>
                  <a:pt x="27430" y="1561"/>
                  <a:pt x="27250" y="1437"/>
                </a:cubicBezTo>
                <a:cubicBezTo>
                  <a:pt x="27017" y="1277"/>
                  <a:pt x="26784" y="1070"/>
                  <a:pt x="26516" y="965"/>
                </a:cubicBezTo>
                <a:lnTo>
                  <a:pt x="26516" y="965"/>
                </a:lnTo>
                <a:cubicBezTo>
                  <a:pt x="26514" y="972"/>
                  <a:pt x="26413" y="994"/>
                  <a:pt x="25836" y="1096"/>
                </a:cubicBezTo>
                <a:cubicBezTo>
                  <a:pt x="25303" y="886"/>
                  <a:pt x="24871" y="570"/>
                  <a:pt x="24339" y="337"/>
                </a:cubicBezTo>
                <a:cubicBezTo>
                  <a:pt x="23976" y="178"/>
                  <a:pt x="23589" y="59"/>
                  <a:pt x="23188" y="59"/>
                </a:cubicBezTo>
                <a:cubicBezTo>
                  <a:pt x="23164" y="59"/>
                  <a:pt x="23140" y="59"/>
                  <a:pt x="23116" y="60"/>
                </a:cubicBezTo>
                <a:cubicBezTo>
                  <a:pt x="23113" y="60"/>
                  <a:pt x="23109" y="60"/>
                  <a:pt x="23106" y="60"/>
                </a:cubicBezTo>
                <a:cubicBezTo>
                  <a:pt x="23009" y="60"/>
                  <a:pt x="23025" y="1"/>
                  <a:pt x="2299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30"/>
          <p:cNvSpPr/>
          <p:nvPr/>
        </p:nvSpPr>
        <p:spPr>
          <a:xfrm>
            <a:off x="1388901" y="3045224"/>
            <a:ext cx="1159491" cy="1303488"/>
          </a:xfrm>
          <a:custGeom>
            <a:rect b="b" l="l" r="r" t="t"/>
            <a:pathLst>
              <a:path extrusionOk="0" h="18244" w="16228">
                <a:moveTo>
                  <a:pt x="5473" y="5"/>
                </a:moveTo>
                <a:cubicBezTo>
                  <a:pt x="5417" y="5"/>
                  <a:pt x="5360" y="7"/>
                  <a:pt x="5304" y="13"/>
                </a:cubicBezTo>
                <a:cubicBezTo>
                  <a:pt x="5013" y="44"/>
                  <a:pt x="4680" y="173"/>
                  <a:pt x="4399" y="267"/>
                </a:cubicBezTo>
                <a:cubicBezTo>
                  <a:pt x="4273" y="309"/>
                  <a:pt x="4164" y="359"/>
                  <a:pt x="4048" y="416"/>
                </a:cubicBezTo>
                <a:cubicBezTo>
                  <a:pt x="3907" y="487"/>
                  <a:pt x="3762" y="487"/>
                  <a:pt x="3622" y="546"/>
                </a:cubicBezTo>
                <a:cubicBezTo>
                  <a:pt x="3479" y="606"/>
                  <a:pt x="3380" y="736"/>
                  <a:pt x="3230" y="788"/>
                </a:cubicBezTo>
                <a:cubicBezTo>
                  <a:pt x="2987" y="871"/>
                  <a:pt x="2830" y="927"/>
                  <a:pt x="2609" y="1075"/>
                </a:cubicBezTo>
                <a:cubicBezTo>
                  <a:pt x="2449" y="1183"/>
                  <a:pt x="2328" y="1311"/>
                  <a:pt x="2198" y="1446"/>
                </a:cubicBezTo>
                <a:cubicBezTo>
                  <a:pt x="1964" y="1683"/>
                  <a:pt x="1726" y="1927"/>
                  <a:pt x="1495" y="2179"/>
                </a:cubicBezTo>
                <a:cubicBezTo>
                  <a:pt x="1343" y="2346"/>
                  <a:pt x="1172" y="2483"/>
                  <a:pt x="1090" y="2697"/>
                </a:cubicBezTo>
                <a:cubicBezTo>
                  <a:pt x="1017" y="2887"/>
                  <a:pt x="1011" y="3047"/>
                  <a:pt x="1011" y="3250"/>
                </a:cubicBezTo>
                <a:cubicBezTo>
                  <a:pt x="1009" y="3455"/>
                  <a:pt x="1004" y="3637"/>
                  <a:pt x="1133" y="3809"/>
                </a:cubicBezTo>
                <a:cubicBezTo>
                  <a:pt x="1278" y="4001"/>
                  <a:pt x="1531" y="4161"/>
                  <a:pt x="1726" y="4307"/>
                </a:cubicBezTo>
                <a:cubicBezTo>
                  <a:pt x="1945" y="4472"/>
                  <a:pt x="2182" y="4619"/>
                  <a:pt x="2439" y="4720"/>
                </a:cubicBezTo>
                <a:cubicBezTo>
                  <a:pt x="2795" y="4859"/>
                  <a:pt x="3180" y="4834"/>
                  <a:pt x="3550" y="4886"/>
                </a:cubicBezTo>
                <a:cubicBezTo>
                  <a:pt x="3900" y="4935"/>
                  <a:pt x="4337" y="5073"/>
                  <a:pt x="4506" y="5422"/>
                </a:cubicBezTo>
                <a:cubicBezTo>
                  <a:pt x="4627" y="5668"/>
                  <a:pt x="4666" y="6144"/>
                  <a:pt x="4448" y="6330"/>
                </a:cubicBezTo>
                <a:cubicBezTo>
                  <a:pt x="4368" y="6399"/>
                  <a:pt x="4210" y="6442"/>
                  <a:pt x="4116" y="6487"/>
                </a:cubicBezTo>
                <a:cubicBezTo>
                  <a:pt x="3967" y="6555"/>
                  <a:pt x="3826" y="6673"/>
                  <a:pt x="3674" y="6727"/>
                </a:cubicBezTo>
                <a:cubicBezTo>
                  <a:pt x="3406" y="6823"/>
                  <a:pt x="3096" y="6891"/>
                  <a:pt x="2816" y="6954"/>
                </a:cubicBezTo>
                <a:cubicBezTo>
                  <a:pt x="2560" y="7014"/>
                  <a:pt x="2277" y="7035"/>
                  <a:pt x="2027" y="7113"/>
                </a:cubicBezTo>
                <a:cubicBezTo>
                  <a:pt x="1821" y="7178"/>
                  <a:pt x="1598" y="7307"/>
                  <a:pt x="1410" y="7411"/>
                </a:cubicBezTo>
                <a:cubicBezTo>
                  <a:pt x="1161" y="7549"/>
                  <a:pt x="925" y="7773"/>
                  <a:pt x="792" y="8026"/>
                </a:cubicBezTo>
                <a:cubicBezTo>
                  <a:pt x="666" y="8265"/>
                  <a:pt x="499" y="8582"/>
                  <a:pt x="506" y="8854"/>
                </a:cubicBezTo>
                <a:cubicBezTo>
                  <a:pt x="522" y="9553"/>
                  <a:pt x="1082" y="10120"/>
                  <a:pt x="1582" y="10535"/>
                </a:cubicBezTo>
                <a:cubicBezTo>
                  <a:pt x="2149" y="11005"/>
                  <a:pt x="2935" y="10697"/>
                  <a:pt x="3584" y="10907"/>
                </a:cubicBezTo>
                <a:cubicBezTo>
                  <a:pt x="3758" y="10963"/>
                  <a:pt x="3914" y="11021"/>
                  <a:pt x="4086" y="11082"/>
                </a:cubicBezTo>
                <a:cubicBezTo>
                  <a:pt x="4219" y="11128"/>
                  <a:pt x="4330" y="11203"/>
                  <a:pt x="4444" y="11281"/>
                </a:cubicBezTo>
                <a:cubicBezTo>
                  <a:pt x="4581" y="11373"/>
                  <a:pt x="4752" y="11428"/>
                  <a:pt x="4877" y="11528"/>
                </a:cubicBezTo>
                <a:cubicBezTo>
                  <a:pt x="5057" y="11672"/>
                  <a:pt x="5090" y="11901"/>
                  <a:pt x="5088" y="12117"/>
                </a:cubicBezTo>
                <a:cubicBezTo>
                  <a:pt x="5085" y="12376"/>
                  <a:pt x="5173" y="12687"/>
                  <a:pt x="4955" y="12852"/>
                </a:cubicBezTo>
                <a:cubicBezTo>
                  <a:pt x="4184" y="13438"/>
                  <a:pt x="3195" y="13490"/>
                  <a:pt x="2287" y="13715"/>
                </a:cubicBezTo>
                <a:cubicBezTo>
                  <a:pt x="1926" y="13807"/>
                  <a:pt x="1517" y="13951"/>
                  <a:pt x="1178" y="14104"/>
                </a:cubicBezTo>
                <a:cubicBezTo>
                  <a:pt x="828" y="14265"/>
                  <a:pt x="475" y="14656"/>
                  <a:pt x="231" y="14952"/>
                </a:cubicBezTo>
                <a:cubicBezTo>
                  <a:pt x="45" y="15176"/>
                  <a:pt x="15" y="15558"/>
                  <a:pt x="8" y="15838"/>
                </a:cubicBezTo>
                <a:cubicBezTo>
                  <a:pt x="0" y="16168"/>
                  <a:pt x="86" y="16429"/>
                  <a:pt x="205" y="16731"/>
                </a:cubicBezTo>
                <a:cubicBezTo>
                  <a:pt x="494" y="17461"/>
                  <a:pt x="1125" y="17810"/>
                  <a:pt x="1873" y="17969"/>
                </a:cubicBezTo>
                <a:cubicBezTo>
                  <a:pt x="2390" y="18079"/>
                  <a:pt x="2954" y="18109"/>
                  <a:pt x="3484" y="18109"/>
                </a:cubicBezTo>
                <a:cubicBezTo>
                  <a:pt x="3503" y="18109"/>
                  <a:pt x="3521" y="18109"/>
                  <a:pt x="3539" y="18109"/>
                </a:cubicBezTo>
                <a:cubicBezTo>
                  <a:pt x="3548" y="18109"/>
                  <a:pt x="3556" y="18109"/>
                  <a:pt x="3564" y="18109"/>
                </a:cubicBezTo>
                <a:cubicBezTo>
                  <a:pt x="4133" y="18109"/>
                  <a:pt x="4700" y="18143"/>
                  <a:pt x="5266" y="18188"/>
                </a:cubicBezTo>
                <a:cubicBezTo>
                  <a:pt x="5748" y="18226"/>
                  <a:pt x="6226" y="18244"/>
                  <a:pt x="6703" y="18244"/>
                </a:cubicBezTo>
                <a:cubicBezTo>
                  <a:pt x="7585" y="18244"/>
                  <a:pt x="8463" y="18185"/>
                  <a:pt x="9353" y="18090"/>
                </a:cubicBezTo>
                <a:cubicBezTo>
                  <a:pt x="9824" y="18039"/>
                  <a:pt x="10290" y="18051"/>
                  <a:pt x="10758" y="17968"/>
                </a:cubicBezTo>
                <a:cubicBezTo>
                  <a:pt x="11085" y="17910"/>
                  <a:pt x="11412" y="17867"/>
                  <a:pt x="11738" y="17800"/>
                </a:cubicBezTo>
                <a:cubicBezTo>
                  <a:pt x="12427" y="17656"/>
                  <a:pt x="13082" y="17437"/>
                  <a:pt x="13734" y="17178"/>
                </a:cubicBezTo>
                <a:cubicBezTo>
                  <a:pt x="14157" y="17009"/>
                  <a:pt x="14597" y="16733"/>
                  <a:pt x="14888" y="16377"/>
                </a:cubicBezTo>
                <a:cubicBezTo>
                  <a:pt x="15019" y="16220"/>
                  <a:pt x="15182" y="16059"/>
                  <a:pt x="15283" y="15880"/>
                </a:cubicBezTo>
                <a:cubicBezTo>
                  <a:pt x="15410" y="15656"/>
                  <a:pt x="15517" y="15349"/>
                  <a:pt x="15587" y="15101"/>
                </a:cubicBezTo>
                <a:cubicBezTo>
                  <a:pt x="15664" y="14829"/>
                  <a:pt x="15668" y="14611"/>
                  <a:pt x="15673" y="14332"/>
                </a:cubicBezTo>
                <a:cubicBezTo>
                  <a:pt x="15679" y="14004"/>
                  <a:pt x="15566" y="13816"/>
                  <a:pt x="15283" y="13638"/>
                </a:cubicBezTo>
                <a:cubicBezTo>
                  <a:pt x="14938" y="13423"/>
                  <a:pt x="14615" y="13317"/>
                  <a:pt x="14218" y="13244"/>
                </a:cubicBezTo>
                <a:cubicBezTo>
                  <a:pt x="13782" y="13165"/>
                  <a:pt x="13325" y="13088"/>
                  <a:pt x="12885" y="13037"/>
                </a:cubicBezTo>
                <a:cubicBezTo>
                  <a:pt x="12483" y="12990"/>
                  <a:pt x="12192" y="12979"/>
                  <a:pt x="11887" y="12681"/>
                </a:cubicBezTo>
                <a:cubicBezTo>
                  <a:pt x="11731" y="12528"/>
                  <a:pt x="11575" y="12337"/>
                  <a:pt x="11679" y="12099"/>
                </a:cubicBezTo>
                <a:cubicBezTo>
                  <a:pt x="11707" y="12034"/>
                  <a:pt x="11846" y="11868"/>
                  <a:pt x="11895" y="11812"/>
                </a:cubicBezTo>
                <a:cubicBezTo>
                  <a:pt x="11965" y="11730"/>
                  <a:pt x="12057" y="11697"/>
                  <a:pt x="12151" y="11652"/>
                </a:cubicBezTo>
                <a:cubicBezTo>
                  <a:pt x="12445" y="11513"/>
                  <a:pt x="12782" y="11505"/>
                  <a:pt x="13099" y="11439"/>
                </a:cubicBezTo>
                <a:cubicBezTo>
                  <a:pt x="13773" y="11299"/>
                  <a:pt x="14486" y="11246"/>
                  <a:pt x="15123" y="10942"/>
                </a:cubicBezTo>
                <a:cubicBezTo>
                  <a:pt x="15560" y="10732"/>
                  <a:pt x="15796" y="10273"/>
                  <a:pt x="15944" y="9833"/>
                </a:cubicBezTo>
                <a:cubicBezTo>
                  <a:pt x="16100" y="9374"/>
                  <a:pt x="16227" y="8917"/>
                  <a:pt x="15915" y="8509"/>
                </a:cubicBezTo>
                <a:cubicBezTo>
                  <a:pt x="15642" y="8154"/>
                  <a:pt x="15193" y="7986"/>
                  <a:pt x="14789" y="7815"/>
                </a:cubicBezTo>
                <a:cubicBezTo>
                  <a:pt x="14318" y="7617"/>
                  <a:pt x="13798" y="7587"/>
                  <a:pt x="13297" y="7503"/>
                </a:cubicBezTo>
                <a:cubicBezTo>
                  <a:pt x="13027" y="7457"/>
                  <a:pt x="12797" y="7466"/>
                  <a:pt x="12527" y="7455"/>
                </a:cubicBezTo>
                <a:cubicBezTo>
                  <a:pt x="12317" y="7447"/>
                  <a:pt x="12123" y="7381"/>
                  <a:pt x="11912" y="7378"/>
                </a:cubicBezTo>
                <a:cubicBezTo>
                  <a:pt x="11561" y="7371"/>
                  <a:pt x="11115" y="7343"/>
                  <a:pt x="10800" y="7148"/>
                </a:cubicBezTo>
                <a:cubicBezTo>
                  <a:pt x="10626" y="7040"/>
                  <a:pt x="10530" y="6844"/>
                  <a:pt x="10523" y="6648"/>
                </a:cubicBezTo>
                <a:cubicBezTo>
                  <a:pt x="10519" y="6575"/>
                  <a:pt x="10494" y="6383"/>
                  <a:pt x="10515" y="6308"/>
                </a:cubicBezTo>
                <a:cubicBezTo>
                  <a:pt x="10557" y="6167"/>
                  <a:pt x="10768" y="6018"/>
                  <a:pt x="10881" y="5946"/>
                </a:cubicBezTo>
                <a:cubicBezTo>
                  <a:pt x="11536" y="5524"/>
                  <a:pt x="12333" y="5459"/>
                  <a:pt x="13064" y="5272"/>
                </a:cubicBezTo>
                <a:cubicBezTo>
                  <a:pt x="13808" y="5084"/>
                  <a:pt x="14648" y="4887"/>
                  <a:pt x="15098" y="4198"/>
                </a:cubicBezTo>
                <a:cubicBezTo>
                  <a:pt x="15276" y="3923"/>
                  <a:pt x="15320" y="3588"/>
                  <a:pt x="15316" y="3266"/>
                </a:cubicBezTo>
                <a:cubicBezTo>
                  <a:pt x="15312" y="2941"/>
                  <a:pt x="15354" y="2587"/>
                  <a:pt x="15227" y="2277"/>
                </a:cubicBezTo>
                <a:cubicBezTo>
                  <a:pt x="14994" y="1713"/>
                  <a:pt x="14416" y="1368"/>
                  <a:pt x="13906" y="1085"/>
                </a:cubicBezTo>
                <a:cubicBezTo>
                  <a:pt x="13368" y="788"/>
                  <a:pt x="12784" y="516"/>
                  <a:pt x="12168" y="442"/>
                </a:cubicBezTo>
                <a:cubicBezTo>
                  <a:pt x="11664" y="381"/>
                  <a:pt x="11175" y="304"/>
                  <a:pt x="10675" y="234"/>
                </a:cubicBezTo>
                <a:cubicBezTo>
                  <a:pt x="10594" y="222"/>
                  <a:pt x="10511" y="218"/>
                  <a:pt x="10428" y="218"/>
                </a:cubicBezTo>
                <a:cubicBezTo>
                  <a:pt x="10273" y="218"/>
                  <a:pt x="10116" y="231"/>
                  <a:pt x="9961" y="231"/>
                </a:cubicBezTo>
                <a:cubicBezTo>
                  <a:pt x="9929" y="231"/>
                  <a:pt x="9898" y="231"/>
                  <a:pt x="9867" y="230"/>
                </a:cubicBezTo>
                <a:cubicBezTo>
                  <a:pt x="9756" y="224"/>
                  <a:pt x="9694" y="166"/>
                  <a:pt x="9600" y="152"/>
                </a:cubicBezTo>
                <a:cubicBezTo>
                  <a:pt x="9415" y="122"/>
                  <a:pt x="9215" y="122"/>
                  <a:pt x="9026" y="94"/>
                </a:cubicBezTo>
                <a:cubicBezTo>
                  <a:pt x="8427" y="1"/>
                  <a:pt x="7841" y="63"/>
                  <a:pt x="7243" y="8"/>
                </a:cubicBezTo>
                <a:lnTo>
                  <a:pt x="7243" y="8"/>
                </a:lnTo>
                <a:cubicBezTo>
                  <a:pt x="7339" y="29"/>
                  <a:pt x="7431" y="55"/>
                  <a:pt x="7021" y="157"/>
                </a:cubicBezTo>
                <a:cubicBezTo>
                  <a:pt x="6888" y="98"/>
                  <a:pt x="6768" y="88"/>
                  <a:pt x="6642" y="88"/>
                </a:cubicBezTo>
                <a:cubicBezTo>
                  <a:pt x="6585" y="88"/>
                  <a:pt x="6527" y="90"/>
                  <a:pt x="6465" y="90"/>
                </a:cubicBezTo>
                <a:cubicBezTo>
                  <a:pt x="6447" y="90"/>
                  <a:pt x="6428" y="90"/>
                  <a:pt x="6409" y="90"/>
                </a:cubicBezTo>
                <a:cubicBezTo>
                  <a:pt x="6096" y="82"/>
                  <a:pt x="5787" y="5"/>
                  <a:pt x="547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30"/>
          <p:cNvSpPr txBox="1"/>
          <p:nvPr>
            <p:ph idx="1" type="subTitle"/>
          </p:nvPr>
        </p:nvSpPr>
        <p:spPr>
          <a:xfrm>
            <a:off x="3836550" y="966143"/>
            <a:ext cx="4329000" cy="203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000">
                <a:latin typeface="Roboto Serif SemiBold"/>
                <a:ea typeface="Roboto Serif SemiBold"/>
                <a:cs typeface="Roboto Serif SemiBold"/>
                <a:sym typeface="Roboto Serif SemiBold"/>
              </a:rPr>
              <a:t>Advancing Big-team Reproducible science through Increased Representation (ABRIR): Towards more diverse and inclusive open psychological sciences</a:t>
            </a:r>
            <a:endParaRPr sz="2000">
              <a:latin typeface="Roboto Serif SemiBold"/>
              <a:ea typeface="Roboto Serif SemiBold"/>
              <a:cs typeface="Roboto Serif SemiBold"/>
              <a:sym typeface="Roboto Serif SemiBold"/>
            </a:endParaRPr>
          </a:p>
        </p:txBody>
      </p:sp>
      <p:sp>
        <p:nvSpPr>
          <p:cNvPr id="539" name="Google Shape;539;p30"/>
          <p:cNvSpPr txBox="1"/>
          <p:nvPr>
            <p:ph idx="1" type="subTitle"/>
          </p:nvPr>
        </p:nvSpPr>
        <p:spPr>
          <a:xfrm>
            <a:off x="3836550" y="565938"/>
            <a:ext cx="3818400" cy="4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600"/>
              <a:t>projekat</a:t>
            </a:r>
            <a:endParaRPr i="1" sz="1600"/>
          </a:p>
        </p:txBody>
      </p:sp>
      <p:sp>
        <p:nvSpPr>
          <p:cNvPr id="540" name="Google Shape;540;p30"/>
          <p:cNvSpPr txBox="1"/>
          <p:nvPr/>
        </p:nvSpPr>
        <p:spPr>
          <a:xfrm>
            <a:off x="3820050" y="2998047"/>
            <a:ext cx="3851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sr" sz="1600">
                <a:latin typeface="Didact Gothic"/>
                <a:ea typeface="Didact Gothic"/>
                <a:cs typeface="Didact Gothic"/>
                <a:sym typeface="Didact Gothic"/>
              </a:rPr>
              <a:t>finansijeri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: Open Research Funders Group</a:t>
            </a: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Open Scholarship Seed Awards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41" name="Google Shape;541;p30"/>
          <p:cNvSpPr txBox="1"/>
          <p:nvPr/>
        </p:nvSpPr>
        <p:spPr>
          <a:xfrm>
            <a:off x="3836550" y="3580063"/>
            <a:ext cx="45033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sr" sz="1600">
                <a:solidFill>
                  <a:srgbClr val="202124"/>
                </a:solidFill>
                <a:latin typeface="Didact Gothic"/>
                <a:ea typeface="Didact Gothic"/>
                <a:cs typeface="Didact Gothic"/>
                <a:sym typeface="Didact Gothic"/>
              </a:rPr>
              <a:t>učesnici</a:t>
            </a:r>
            <a:r>
              <a:rPr lang="sr" sz="1600">
                <a:solidFill>
                  <a:srgbClr val="202124"/>
                </a:solidFill>
                <a:latin typeface="Didact Gothic"/>
                <a:ea typeface="Didact Gothic"/>
                <a:cs typeface="Didact Gothic"/>
                <a:sym typeface="Didact Gothic"/>
              </a:rPr>
              <a:t>: </a:t>
            </a:r>
            <a:r>
              <a:rPr lang="sr" sz="1600">
                <a:solidFill>
                  <a:srgbClr val="202124"/>
                </a:solidFill>
                <a:latin typeface="Didact Gothic"/>
                <a:ea typeface="Didact Gothic"/>
                <a:cs typeface="Didact Gothic"/>
                <a:sym typeface="Didact Gothic"/>
              </a:rPr>
              <a:t>ABRIR Southeast Europe, ABRIR Southeast Asia, ABRIR Latin America and Caribbean, ABRIR Africa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1"/>
          <p:cNvSpPr txBox="1"/>
          <p:nvPr>
            <p:ph idx="1" type="body"/>
          </p:nvPr>
        </p:nvSpPr>
        <p:spPr>
          <a:xfrm>
            <a:off x="1130800" y="1817969"/>
            <a:ext cx="4067400" cy="212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ABRIR je nastao iz želje da se čuje glas istraživača iz zemalja koje nisu dovoljno zastupljene u psihološkoj nauci. ABRIR je posebno posvećen dijagnostikovanju barijera sa kojima se istraživači iz zemalja sa niskim i srednjim prihodima suočavaju kada žele da učestvuju u otvorenoj i reproducibilnoj nauci, kao i velikim, međunarodnim kolaboracijama, ali i pronalaženju rešenja uz pomoć istraživača iz celog sveta.</a:t>
            </a:r>
            <a:endParaRPr/>
          </a:p>
        </p:txBody>
      </p:sp>
      <p:sp>
        <p:nvSpPr>
          <p:cNvPr id="547" name="Google Shape;547;p31"/>
          <p:cNvSpPr txBox="1"/>
          <p:nvPr>
            <p:ph type="title"/>
          </p:nvPr>
        </p:nvSpPr>
        <p:spPr>
          <a:xfrm>
            <a:off x="1130800" y="710125"/>
            <a:ext cx="5687100" cy="11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Međunarodna</a:t>
            </a:r>
            <a:r>
              <a:rPr lang="sr"/>
              <a:t> mreža istraživača ABRIR</a:t>
            </a:r>
            <a:endParaRPr/>
          </a:p>
        </p:txBody>
      </p:sp>
      <p:pic>
        <p:nvPicPr>
          <p:cNvPr id="548" name="Google Shape;54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7775" y="1242038"/>
            <a:ext cx="3051525" cy="30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31"/>
          <p:cNvSpPr txBox="1"/>
          <p:nvPr/>
        </p:nvSpPr>
        <p:spPr>
          <a:xfrm>
            <a:off x="1130800" y="3893375"/>
            <a:ext cx="537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4"/>
              </a:rPr>
              <a:t>abrirpsy.org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X: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@ABRIR_Psy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@abrir.bsky.social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YouTube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2"/>
          <p:cNvSpPr txBox="1"/>
          <p:nvPr>
            <p:ph type="title"/>
          </p:nvPr>
        </p:nvSpPr>
        <p:spPr>
          <a:xfrm>
            <a:off x="720000" y="3416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Partneri na događaju</a:t>
            </a:r>
            <a:endParaRPr/>
          </a:p>
        </p:txBody>
      </p:sp>
      <p:pic>
        <p:nvPicPr>
          <p:cNvPr id="555" name="Google Shape;55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7126" y="1443251"/>
            <a:ext cx="1630950" cy="187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32"/>
          <p:cNvPicPr preferRelativeResize="0"/>
          <p:nvPr/>
        </p:nvPicPr>
        <p:blipFill rotWithShape="1">
          <a:blip r:embed="rId4">
            <a:alphaModFix/>
          </a:blip>
          <a:srcRect b="24663" l="5513" r="7241" t="11804"/>
          <a:stretch/>
        </p:blipFill>
        <p:spPr>
          <a:xfrm>
            <a:off x="4579738" y="1989650"/>
            <a:ext cx="3225226" cy="1328401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32"/>
          <p:cNvSpPr txBox="1"/>
          <p:nvPr>
            <p:ph type="title"/>
          </p:nvPr>
        </p:nvSpPr>
        <p:spPr>
          <a:xfrm>
            <a:off x="641800" y="3318050"/>
            <a:ext cx="3501600" cy="67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LIRA Lab, Filozofski fakultet, 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Univerzitet u Beogradu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58" name="Google Shape;558;p32"/>
          <p:cNvSpPr txBox="1"/>
          <p:nvPr>
            <p:ph type="title"/>
          </p:nvPr>
        </p:nvSpPr>
        <p:spPr>
          <a:xfrm>
            <a:off x="4084088" y="3441050"/>
            <a:ext cx="4216500" cy="4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latin typeface="Didact Gothic"/>
                <a:ea typeface="Didact Gothic"/>
                <a:cs typeface="Didact Gothic"/>
                <a:sym typeface="Didact Gothic"/>
              </a:rPr>
              <a:t>Zajednica otvorene nauke Srbije</a:t>
            </a:r>
            <a:endParaRPr sz="1600"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59" name="Google Shape;559;p32"/>
          <p:cNvSpPr txBox="1"/>
          <p:nvPr/>
        </p:nvSpPr>
        <p:spPr>
          <a:xfrm>
            <a:off x="4692338" y="392796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5"/>
              </a:rPr>
              <a:t>oscs.open.ac.rs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X: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6"/>
              </a:rPr>
              <a:t>@ordSerbia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60" name="Google Shape;560;p32"/>
          <p:cNvSpPr txBox="1"/>
          <p:nvPr/>
        </p:nvSpPr>
        <p:spPr>
          <a:xfrm>
            <a:off x="284350" y="3927963"/>
            <a:ext cx="4216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lira.f.bg.ac.rs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X: </a:t>
            </a:r>
            <a:r>
              <a:rPr lang="sr" u="sng"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@LiraLab_Bgd</a:t>
            </a:r>
            <a:r>
              <a:rPr lang="sr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9"/>
              </a:rPr>
              <a:t>Facebook</a:t>
            </a:r>
            <a:r>
              <a:rPr lang="sr">
                <a:latin typeface="Didact Gothic"/>
                <a:ea typeface="Didact Gothic"/>
                <a:cs typeface="Didact Gothic"/>
                <a:sym typeface="Didact Gothic"/>
              </a:rPr>
              <a:t> | </a:t>
            </a:r>
            <a:r>
              <a:rPr lang="sr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10"/>
              </a:rPr>
              <a:t>LinkedIn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3"/>
          <p:cNvSpPr txBox="1"/>
          <p:nvPr/>
        </p:nvSpPr>
        <p:spPr>
          <a:xfrm>
            <a:off x="999788" y="718075"/>
            <a:ext cx="30723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3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Ko su voditeljke?</a:t>
            </a:r>
            <a:endParaRPr sz="23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pic>
        <p:nvPicPr>
          <p:cNvPr id="566" name="Google Shape;5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050" y="1464013"/>
            <a:ext cx="1105200" cy="1105200"/>
          </a:xfrm>
          <a:prstGeom prst="ellipse">
            <a:avLst/>
          </a:prstGeom>
          <a:noFill/>
          <a:ln cap="flat" cmpd="sng" w="38100">
            <a:solidFill>
              <a:srgbClr val="FE75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7" name="Google Shape;567;p33"/>
          <p:cNvPicPr preferRelativeResize="0"/>
          <p:nvPr/>
        </p:nvPicPr>
        <p:blipFill rotWithShape="1">
          <a:blip r:embed="rId4">
            <a:alphaModFix/>
          </a:blip>
          <a:srcRect b="48307" l="18645" r="29661" t="0"/>
          <a:stretch/>
        </p:blipFill>
        <p:spPr>
          <a:xfrm>
            <a:off x="2759075" y="1464025"/>
            <a:ext cx="1105200" cy="1105200"/>
          </a:xfrm>
          <a:prstGeom prst="ellipse">
            <a:avLst/>
          </a:prstGeom>
          <a:noFill/>
          <a:ln cap="flat" cmpd="sng" w="38100">
            <a:solidFill>
              <a:srgbClr val="FE755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68" name="Google Shape;568;p33"/>
          <p:cNvSpPr txBox="1"/>
          <p:nvPr/>
        </p:nvSpPr>
        <p:spPr>
          <a:xfrm>
            <a:off x="2444975" y="2688075"/>
            <a:ext cx="1733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Aleksandra Lazić</a:t>
            </a:r>
            <a:endParaRPr sz="16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X: </a:t>
            </a:r>
            <a:r>
              <a:rPr lang="sr" u="sng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@AleLazic</a:t>
            </a:r>
            <a:endParaRPr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69" name="Google Shape;569;p33"/>
          <p:cNvSpPr txBox="1"/>
          <p:nvPr/>
        </p:nvSpPr>
        <p:spPr>
          <a:xfrm>
            <a:off x="893500" y="2688025"/>
            <a:ext cx="1518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Alma Jeftić</a:t>
            </a:r>
            <a:endParaRPr sz="16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X: </a:t>
            </a:r>
            <a:r>
              <a:rPr lang="sr" u="sng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@alma_jeftic</a:t>
            </a:r>
            <a:endParaRPr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70" name="Google Shape;570;p33"/>
          <p:cNvSpPr txBox="1"/>
          <p:nvPr/>
        </p:nvSpPr>
        <p:spPr>
          <a:xfrm>
            <a:off x="4829810" y="728425"/>
            <a:ext cx="1824900" cy="5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3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Ko ste vi?</a:t>
            </a:r>
            <a:endParaRPr sz="2300">
              <a:solidFill>
                <a:srgbClr val="000000"/>
              </a:solidFill>
              <a:latin typeface="Roboto Serif Medium"/>
              <a:ea typeface="Roboto Serif Medium"/>
              <a:cs typeface="Roboto Serif Medium"/>
              <a:sym typeface="Roboto Serif Medium"/>
            </a:endParaRPr>
          </a:p>
        </p:txBody>
      </p:sp>
      <p:sp>
        <p:nvSpPr>
          <p:cNvPr id="571" name="Google Shape;571;p33"/>
          <p:cNvSpPr txBox="1"/>
          <p:nvPr/>
        </p:nvSpPr>
        <p:spPr>
          <a:xfrm>
            <a:off x="4829788" y="1353563"/>
            <a:ext cx="3355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Ko želi: 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Javite se uživo ili napišite u chat-u: Ko ste, odakle i koja su vaša očekivanja od sastanka?</a:t>
            </a:r>
            <a:endParaRPr sz="16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572" name="Google Shape;572;p33"/>
          <p:cNvSpPr txBox="1"/>
          <p:nvPr/>
        </p:nvSpPr>
        <p:spPr>
          <a:xfrm>
            <a:off x="6591001" y="2184875"/>
            <a:ext cx="20073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Roboto Serif Medium"/>
                <a:ea typeface="Roboto Serif Medium"/>
                <a:cs typeface="Roboto Serif Medium"/>
                <a:sym typeface="Roboto Serif Medium"/>
              </a:rPr>
              <a:t>Svi: 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Proverite i, ako treba, dopunite</a:t>
            </a:r>
            <a:endParaRPr sz="16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svoje podatke (imejlovi su sakriveni) na ovom </a:t>
            </a:r>
            <a:r>
              <a:rPr lang="sr" sz="1600" u="sng">
                <a:solidFill>
                  <a:schemeClr val="hlink"/>
                </a:solidFill>
                <a:latin typeface="Didact Gothic"/>
                <a:ea typeface="Didact Gothic"/>
                <a:cs typeface="Didact Gothic"/>
                <a:sym typeface="Didact Gothic"/>
                <a:hlinkClick r:id="rId7"/>
              </a:rPr>
              <a:t>linku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 </a:t>
            </a:r>
            <a:endParaRPr sz="1600">
              <a:solidFill>
                <a:srgbClr val="000000"/>
              </a:solidFill>
              <a:latin typeface="Didact Gothic"/>
              <a:ea typeface="Didact Gothic"/>
              <a:cs typeface="Didact Gothic"/>
              <a:sym typeface="Didact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(</a:t>
            </a:r>
            <a:r>
              <a:rPr b="1"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01 REGISTROVANI UČESNICI</a:t>
            </a:r>
            <a:r>
              <a:rPr lang="sr" sz="1600">
                <a:solidFill>
                  <a:srgbClr val="000000"/>
                </a:solidFill>
                <a:latin typeface="Didact Gothic"/>
                <a:ea typeface="Didact Gothic"/>
                <a:cs typeface="Didact Gothic"/>
                <a:sym typeface="Didact Gothic"/>
              </a:rPr>
              <a:t>)</a:t>
            </a:r>
            <a:endParaRPr sz="1600">
              <a:solidFill>
                <a:srgbClr val="FF0000"/>
              </a:solidFill>
              <a:highlight>
                <a:srgbClr val="FFFF00"/>
              </a:highlight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573" name="Google Shape;573;p33"/>
          <p:cNvGrpSpPr/>
          <p:nvPr/>
        </p:nvGrpSpPr>
        <p:grpSpPr>
          <a:xfrm>
            <a:off x="4695675" y="2232650"/>
            <a:ext cx="1824900" cy="2075025"/>
            <a:chOff x="4829800" y="2955875"/>
            <a:chExt cx="1824900" cy="2075025"/>
          </a:xfrm>
        </p:grpSpPr>
        <p:sp>
          <p:nvSpPr>
            <p:cNvPr id="574" name="Google Shape;574;p33"/>
            <p:cNvSpPr/>
            <p:nvPr/>
          </p:nvSpPr>
          <p:spPr>
            <a:xfrm>
              <a:off x="4829800" y="2955875"/>
              <a:ext cx="1824900" cy="2040300"/>
            </a:xfrm>
            <a:prstGeom prst="roundRect">
              <a:avLst>
                <a:gd fmla="val 1329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Didact Gothic"/>
                <a:ea typeface="Didact Gothic"/>
                <a:cs typeface="Didact Gothic"/>
                <a:sym typeface="Didact Gothic"/>
              </a:endParaRPr>
            </a:p>
          </p:txBody>
        </p:sp>
        <p:pic>
          <p:nvPicPr>
            <p:cNvPr id="575" name="Google Shape;575;p3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945051" y="3098775"/>
              <a:ext cx="1594400" cy="1594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6" name="Google Shape;576;p33"/>
            <p:cNvSpPr txBox="1"/>
            <p:nvPr/>
          </p:nvSpPr>
          <p:spPr>
            <a:xfrm>
              <a:off x="5145850" y="4661600"/>
              <a:ext cx="11928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" sz="1200" u="sng">
                  <a:solidFill>
                    <a:schemeClr val="hlink"/>
                  </a:solidFill>
                  <a:latin typeface="Arvo"/>
                  <a:ea typeface="Arvo"/>
                  <a:cs typeface="Arvo"/>
                  <a:sym typeface="Arvo"/>
                  <a:hlinkClick r:id="rId9"/>
                </a:rPr>
                <a:t>t.ly/RX7AW</a:t>
              </a:r>
              <a:r>
                <a:rPr lang="sr" sz="1200">
                  <a:solidFill>
                    <a:srgbClr val="333333"/>
                  </a:solidFill>
                  <a:latin typeface="Arvo"/>
                  <a:ea typeface="Arvo"/>
                  <a:cs typeface="Arvo"/>
                  <a:sym typeface="Arvo"/>
                </a:rPr>
                <a:t> </a:t>
              </a: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34"/>
          <p:cNvSpPr/>
          <p:nvPr/>
        </p:nvSpPr>
        <p:spPr>
          <a:xfrm>
            <a:off x="4810433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E75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34"/>
          <p:cNvSpPr/>
          <p:nvPr/>
        </p:nvSpPr>
        <p:spPr>
          <a:xfrm>
            <a:off x="4810433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34"/>
          <p:cNvSpPr/>
          <p:nvPr/>
        </p:nvSpPr>
        <p:spPr>
          <a:xfrm>
            <a:off x="793496" y="163201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34"/>
          <p:cNvSpPr/>
          <p:nvPr/>
        </p:nvSpPr>
        <p:spPr>
          <a:xfrm>
            <a:off x="793496" y="3162761"/>
            <a:ext cx="823935" cy="821630"/>
          </a:xfrm>
          <a:custGeom>
            <a:rect b="b" l="l" r="r" t="t"/>
            <a:pathLst>
              <a:path extrusionOk="0" h="11404" w="11436">
                <a:moveTo>
                  <a:pt x="4750" y="1"/>
                </a:moveTo>
                <a:cubicBezTo>
                  <a:pt x="4528" y="1"/>
                  <a:pt x="4305" y="9"/>
                  <a:pt x="4078" y="27"/>
                </a:cubicBezTo>
                <a:cubicBezTo>
                  <a:pt x="3541" y="69"/>
                  <a:pt x="3004" y="87"/>
                  <a:pt x="2482" y="271"/>
                </a:cubicBezTo>
                <a:cubicBezTo>
                  <a:pt x="2351" y="318"/>
                  <a:pt x="2131" y="354"/>
                  <a:pt x="2035" y="468"/>
                </a:cubicBezTo>
                <a:cubicBezTo>
                  <a:pt x="1989" y="524"/>
                  <a:pt x="1980" y="627"/>
                  <a:pt x="1943" y="693"/>
                </a:cubicBezTo>
                <a:cubicBezTo>
                  <a:pt x="1804" y="938"/>
                  <a:pt x="1591" y="1146"/>
                  <a:pt x="1430" y="1379"/>
                </a:cubicBezTo>
                <a:cubicBezTo>
                  <a:pt x="1175" y="1747"/>
                  <a:pt x="1074" y="2198"/>
                  <a:pt x="805" y="2565"/>
                </a:cubicBezTo>
                <a:cubicBezTo>
                  <a:pt x="669" y="2752"/>
                  <a:pt x="644" y="2905"/>
                  <a:pt x="556" y="3117"/>
                </a:cubicBezTo>
                <a:cubicBezTo>
                  <a:pt x="458" y="3354"/>
                  <a:pt x="333" y="3549"/>
                  <a:pt x="254" y="3799"/>
                </a:cubicBezTo>
                <a:cubicBezTo>
                  <a:pt x="223" y="3896"/>
                  <a:pt x="192" y="3993"/>
                  <a:pt x="160" y="4088"/>
                </a:cubicBezTo>
                <a:cubicBezTo>
                  <a:pt x="61" y="4379"/>
                  <a:pt x="65" y="4564"/>
                  <a:pt x="73" y="4861"/>
                </a:cubicBezTo>
                <a:cubicBezTo>
                  <a:pt x="77" y="5031"/>
                  <a:pt x="25" y="5172"/>
                  <a:pt x="13" y="5337"/>
                </a:cubicBezTo>
                <a:cubicBezTo>
                  <a:pt x="0" y="5517"/>
                  <a:pt x="70" y="5585"/>
                  <a:pt x="100" y="5750"/>
                </a:cubicBezTo>
                <a:cubicBezTo>
                  <a:pt x="125" y="5889"/>
                  <a:pt x="106" y="6036"/>
                  <a:pt x="114" y="6177"/>
                </a:cubicBezTo>
                <a:cubicBezTo>
                  <a:pt x="129" y="6430"/>
                  <a:pt x="201" y="6609"/>
                  <a:pt x="305" y="6824"/>
                </a:cubicBezTo>
                <a:cubicBezTo>
                  <a:pt x="474" y="7182"/>
                  <a:pt x="605" y="7460"/>
                  <a:pt x="846" y="7770"/>
                </a:cubicBezTo>
                <a:cubicBezTo>
                  <a:pt x="1147" y="8161"/>
                  <a:pt x="1383" y="8657"/>
                  <a:pt x="1631" y="9091"/>
                </a:cubicBezTo>
                <a:cubicBezTo>
                  <a:pt x="1715" y="9237"/>
                  <a:pt x="1781" y="9439"/>
                  <a:pt x="1871" y="9570"/>
                </a:cubicBezTo>
                <a:cubicBezTo>
                  <a:pt x="1999" y="9760"/>
                  <a:pt x="2232" y="9914"/>
                  <a:pt x="2394" y="10085"/>
                </a:cubicBezTo>
                <a:cubicBezTo>
                  <a:pt x="2649" y="10354"/>
                  <a:pt x="2942" y="10474"/>
                  <a:pt x="3253" y="10641"/>
                </a:cubicBezTo>
                <a:cubicBezTo>
                  <a:pt x="3494" y="10772"/>
                  <a:pt x="3706" y="10936"/>
                  <a:pt x="3969" y="11026"/>
                </a:cubicBezTo>
                <a:cubicBezTo>
                  <a:pt x="4488" y="11205"/>
                  <a:pt x="5011" y="11258"/>
                  <a:pt x="5553" y="11342"/>
                </a:cubicBezTo>
                <a:cubicBezTo>
                  <a:pt x="5813" y="11382"/>
                  <a:pt x="6072" y="11403"/>
                  <a:pt x="6329" y="11403"/>
                </a:cubicBezTo>
                <a:cubicBezTo>
                  <a:pt x="6910" y="11403"/>
                  <a:pt x="7485" y="11295"/>
                  <a:pt x="8052" y="11046"/>
                </a:cubicBezTo>
                <a:cubicBezTo>
                  <a:pt x="8509" y="10845"/>
                  <a:pt x="8879" y="10554"/>
                  <a:pt x="9252" y="10213"/>
                </a:cubicBezTo>
                <a:cubicBezTo>
                  <a:pt x="9464" y="10017"/>
                  <a:pt x="9702" y="9869"/>
                  <a:pt x="9896" y="9649"/>
                </a:cubicBezTo>
                <a:cubicBezTo>
                  <a:pt x="9995" y="9539"/>
                  <a:pt x="10045" y="9428"/>
                  <a:pt x="10120" y="9306"/>
                </a:cubicBezTo>
                <a:cubicBezTo>
                  <a:pt x="10201" y="9176"/>
                  <a:pt x="10291" y="9068"/>
                  <a:pt x="10378" y="8939"/>
                </a:cubicBezTo>
                <a:cubicBezTo>
                  <a:pt x="10572" y="8653"/>
                  <a:pt x="10744" y="8292"/>
                  <a:pt x="10869" y="7969"/>
                </a:cubicBezTo>
                <a:cubicBezTo>
                  <a:pt x="10968" y="7712"/>
                  <a:pt x="11036" y="7436"/>
                  <a:pt x="11121" y="7172"/>
                </a:cubicBezTo>
                <a:cubicBezTo>
                  <a:pt x="11207" y="6906"/>
                  <a:pt x="11346" y="6617"/>
                  <a:pt x="11393" y="6346"/>
                </a:cubicBezTo>
                <a:cubicBezTo>
                  <a:pt x="11436" y="6102"/>
                  <a:pt x="11420" y="5799"/>
                  <a:pt x="11410" y="5555"/>
                </a:cubicBezTo>
                <a:cubicBezTo>
                  <a:pt x="11398" y="5269"/>
                  <a:pt x="11413" y="4906"/>
                  <a:pt x="11305" y="4653"/>
                </a:cubicBezTo>
                <a:cubicBezTo>
                  <a:pt x="10963" y="3856"/>
                  <a:pt x="10918" y="2885"/>
                  <a:pt x="10203" y="2332"/>
                </a:cubicBezTo>
                <a:cubicBezTo>
                  <a:pt x="9618" y="1881"/>
                  <a:pt x="9077" y="1354"/>
                  <a:pt x="8477" y="982"/>
                </a:cubicBezTo>
                <a:cubicBezTo>
                  <a:pt x="7756" y="533"/>
                  <a:pt x="7032" y="168"/>
                  <a:pt x="5934" y="74"/>
                </a:cubicBezTo>
                <a:cubicBezTo>
                  <a:pt x="5536" y="27"/>
                  <a:pt x="5145" y="1"/>
                  <a:pt x="4750" y="1"/>
                </a:cubicBezTo>
                <a:close/>
              </a:path>
            </a:pathLst>
          </a:custGeom>
          <a:solidFill>
            <a:srgbClr val="F1E3D6"/>
          </a:solidFill>
          <a:ln cap="flat" cmpd="sng" w="9525">
            <a:solidFill>
              <a:srgbClr val="C9BEB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34"/>
          <p:cNvSpPr txBox="1"/>
          <p:nvPr>
            <p:ph idx="15" type="title"/>
          </p:nvPr>
        </p:nvSpPr>
        <p:spPr>
          <a:xfrm>
            <a:off x="720000" y="429199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Agenda</a:t>
            </a:r>
            <a:endParaRPr/>
          </a:p>
        </p:txBody>
      </p:sp>
      <p:sp>
        <p:nvSpPr>
          <p:cNvPr id="586" name="Google Shape;586;p34"/>
          <p:cNvSpPr txBox="1"/>
          <p:nvPr>
            <p:ph type="title"/>
          </p:nvPr>
        </p:nvSpPr>
        <p:spPr>
          <a:xfrm>
            <a:off x="1668407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Upoznavanje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87" name="Google Shape;587;p34"/>
          <p:cNvSpPr txBox="1"/>
          <p:nvPr>
            <p:ph idx="2" type="title"/>
          </p:nvPr>
        </p:nvSpPr>
        <p:spPr>
          <a:xfrm>
            <a:off x="5706903" y="1584571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/>
              <a:t>Open Science</a:t>
            </a:r>
            <a:endParaRPr sz="2100"/>
          </a:p>
        </p:txBody>
      </p:sp>
      <p:sp>
        <p:nvSpPr>
          <p:cNvPr id="588" name="Google Shape;588;p34"/>
          <p:cNvSpPr txBox="1"/>
          <p:nvPr>
            <p:ph idx="3" type="subTitle"/>
          </p:nvPr>
        </p:nvSpPr>
        <p:spPr>
          <a:xfrm>
            <a:off x="5706903" y="1867064"/>
            <a:ext cx="26244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Kako otvorena nauka da bude dostupnija i inkluzivnija?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Iskustva, prepreke, preporuke, resursi…</a:t>
            </a:r>
            <a:endParaRPr/>
          </a:p>
        </p:txBody>
      </p:sp>
      <p:sp>
        <p:nvSpPr>
          <p:cNvPr id="589" name="Google Shape;589;p34"/>
          <p:cNvSpPr txBox="1"/>
          <p:nvPr>
            <p:ph idx="4" type="title"/>
          </p:nvPr>
        </p:nvSpPr>
        <p:spPr>
          <a:xfrm>
            <a:off x="1668407" y="3113746"/>
            <a:ext cx="26244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Big Team Science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90" name="Google Shape;590;p34"/>
          <p:cNvSpPr txBox="1"/>
          <p:nvPr>
            <p:ph idx="6" type="title"/>
          </p:nvPr>
        </p:nvSpPr>
        <p:spPr>
          <a:xfrm>
            <a:off x="5706903" y="3113746"/>
            <a:ext cx="26238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 sz="2100">
                <a:solidFill>
                  <a:srgbClr val="C9BEB3"/>
                </a:solidFill>
              </a:rPr>
              <a:t>Kuda dalje?</a:t>
            </a:r>
            <a:endParaRPr sz="2100">
              <a:solidFill>
                <a:srgbClr val="C9BEB3"/>
              </a:solidFill>
            </a:endParaRPr>
          </a:p>
        </p:txBody>
      </p:sp>
      <p:sp>
        <p:nvSpPr>
          <p:cNvPr id="591" name="Google Shape;591;p34"/>
          <p:cNvSpPr txBox="1"/>
          <p:nvPr>
            <p:ph idx="8" type="title"/>
          </p:nvPr>
        </p:nvSpPr>
        <p:spPr>
          <a:xfrm>
            <a:off x="863613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01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92" name="Google Shape;592;p34"/>
          <p:cNvSpPr txBox="1"/>
          <p:nvPr>
            <p:ph idx="9" type="title"/>
          </p:nvPr>
        </p:nvSpPr>
        <p:spPr>
          <a:xfrm>
            <a:off x="863613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03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93" name="Google Shape;593;p34"/>
          <p:cNvSpPr txBox="1"/>
          <p:nvPr>
            <p:ph idx="13" type="title"/>
          </p:nvPr>
        </p:nvSpPr>
        <p:spPr>
          <a:xfrm>
            <a:off x="4880551" y="181902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02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94" name="Google Shape;594;p34"/>
          <p:cNvSpPr txBox="1"/>
          <p:nvPr>
            <p:ph idx="14" type="title"/>
          </p:nvPr>
        </p:nvSpPr>
        <p:spPr>
          <a:xfrm>
            <a:off x="4880551" y="3349776"/>
            <a:ext cx="683700" cy="44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rgbClr val="C9BEB3"/>
                </a:solidFill>
              </a:rPr>
              <a:t>04</a:t>
            </a:r>
            <a:endParaRPr>
              <a:solidFill>
                <a:srgbClr val="C9BEB3"/>
              </a:solidFill>
            </a:endParaRPr>
          </a:p>
        </p:txBody>
      </p:sp>
      <p:sp>
        <p:nvSpPr>
          <p:cNvPr id="595" name="Google Shape;595;p34"/>
          <p:cNvSpPr txBox="1"/>
          <p:nvPr>
            <p:ph idx="4294967295" type="subTitle"/>
          </p:nvPr>
        </p:nvSpPr>
        <p:spPr>
          <a:xfrm>
            <a:off x="5706900" y="2817125"/>
            <a:ext cx="1103700" cy="2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sr" sz="1200"/>
              <a:t>do ~12.00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reative Abstract Meeting by Slidesgo">
  <a:themeElements>
    <a:clrScheme name="Simple Light">
      <a:dk1>
        <a:srgbClr val="2B58DB"/>
      </a:dk1>
      <a:lt1>
        <a:srgbClr val="FFFFFF"/>
      </a:lt1>
      <a:dk2>
        <a:srgbClr val="000000"/>
      </a:dk2>
      <a:lt2>
        <a:srgbClr val="FF8DD4"/>
      </a:lt2>
      <a:accent1>
        <a:srgbClr val="FFD371"/>
      </a:accent1>
      <a:accent2>
        <a:srgbClr val="FFC7B8"/>
      </a:accent2>
      <a:accent3>
        <a:srgbClr val="FD8450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